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6" r:id="rId2"/>
    <p:sldId id="258" r:id="rId3"/>
  </p:sldIdLst>
  <p:sldSz cx="10688638" cy="7562850"/>
  <p:notesSz cx="6886575" cy="9804400"/>
  <p:defaultTextStyle>
    <a:defPPr>
      <a:defRPr lang="de-DE"/>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9">
          <p15:clr>
            <a:srgbClr val="A4A3A4"/>
          </p15:clr>
        </p15:guide>
        <p15:guide id="2" orient="horz" pos="3453">
          <p15:clr>
            <a:srgbClr val="A4A3A4"/>
          </p15:clr>
        </p15:guide>
        <p15:guide id="3" orient="horz" pos="4579">
          <p15:clr>
            <a:srgbClr val="A4A3A4"/>
          </p15:clr>
        </p15:guide>
        <p15:guide id="4" orient="horz" pos="4399">
          <p15:clr>
            <a:srgbClr val="A4A3A4"/>
          </p15:clr>
        </p15:guide>
        <p15:guide id="5" orient="horz" pos="180">
          <p15:clr>
            <a:srgbClr val="A4A3A4"/>
          </p15:clr>
        </p15:guide>
        <p15:guide id="6" pos="2427">
          <p15:clr>
            <a:srgbClr val="A4A3A4"/>
          </p15:clr>
        </p15:guide>
        <p15:guide id="7" pos="6367">
          <p15:clr>
            <a:srgbClr val="A4A3A4"/>
          </p15:clr>
        </p15:guide>
        <p15:guide id="8" pos="2062">
          <p15:clr>
            <a:srgbClr val="A4A3A4"/>
          </p15:clr>
        </p15:guide>
        <p15:guide id="9" pos="180">
          <p15:clr>
            <a:srgbClr val="A4A3A4"/>
          </p15:clr>
        </p15:guide>
        <p15:guide id="10" pos="6543">
          <p15:clr>
            <a:srgbClr val="A4A3A4"/>
          </p15:clr>
        </p15:guide>
        <p15:guide id="11" pos="2248">
          <p15:clr>
            <a:srgbClr val="A4A3A4"/>
          </p15:clr>
        </p15:guide>
        <p15:guide id="12" pos="4307">
          <p15:clr>
            <a:srgbClr val="A4A3A4"/>
          </p15:clr>
        </p15:guide>
        <p15:guide id="13" pos="4667">
          <p15:clr>
            <a:srgbClr val="A4A3A4"/>
          </p15:clr>
        </p15:guide>
        <p15:guide id="14" pos="44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73664"/>
    <a:srgbClr val="0F285C"/>
    <a:srgbClr val="9E0F1D"/>
    <a:srgbClr val="CD0923"/>
    <a:srgbClr val="DDDDDC"/>
    <a:srgbClr val="DDDE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snapToObjects="1" showGuides="1">
      <p:cViewPr>
        <p:scale>
          <a:sx n="125" d="100"/>
          <a:sy n="125" d="100"/>
        </p:scale>
        <p:origin x="-1524" y="-3312"/>
      </p:cViewPr>
      <p:guideLst>
        <p:guide orient="horz" pos="619"/>
        <p:guide orient="horz" pos="3453"/>
        <p:guide orient="horz" pos="4579"/>
        <p:guide orient="horz" pos="4399"/>
        <p:guide orient="horz" pos="180"/>
        <p:guide pos="2427"/>
        <p:guide pos="6367"/>
        <p:guide pos="2062"/>
        <p:guide pos="180"/>
        <p:guide pos="6543"/>
        <p:guide pos="2248"/>
        <p:guide pos="4307"/>
        <p:guide pos="4667"/>
        <p:guide pos="448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4500" cy="49053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900488" y="0"/>
            <a:ext cx="2984500" cy="490538"/>
          </a:xfrm>
          <a:prstGeom prst="rect">
            <a:avLst/>
          </a:prstGeom>
        </p:spPr>
        <p:txBody>
          <a:bodyPr vert="horz" lIns="91440" tIns="45720" rIns="91440" bIns="45720" rtlCol="0"/>
          <a:lstStyle>
            <a:lvl1pPr algn="r">
              <a:defRPr sz="1200"/>
            </a:lvl1pPr>
          </a:lstStyle>
          <a:p>
            <a:fld id="{4E5588F7-BB4A-40EB-9F59-BC0684B55310}" type="datetimeFigureOut">
              <a:rPr lang="de-DE" smtClean="0"/>
              <a:t>15.06.2021</a:t>
            </a:fld>
            <a:endParaRPr lang="de-DE"/>
          </a:p>
        </p:txBody>
      </p:sp>
      <p:sp>
        <p:nvSpPr>
          <p:cNvPr id="4" name="Folienbildplatzhalter 3"/>
          <p:cNvSpPr>
            <a:spLocks noGrp="1" noRot="1" noChangeAspect="1"/>
          </p:cNvSpPr>
          <p:nvPr>
            <p:ph type="sldImg" idx="2"/>
          </p:nvPr>
        </p:nvSpPr>
        <p:spPr>
          <a:xfrm>
            <a:off x="846138" y="735013"/>
            <a:ext cx="5194300" cy="367665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8975" y="4657725"/>
            <a:ext cx="5508625" cy="4411663"/>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312275"/>
            <a:ext cx="2984500" cy="490538"/>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900488" y="9312275"/>
            <a:ext cx="2984500" cy="490538"/>
          </a:xfrm>
          <a:prstGeom prst="rect">
            <a:avLst/>
          </a:prstGeom>
        </p:spPr>
        <p:txBody>
          <a:bodyPr vert="horz" lIns="91440" tIns="45720" rIns="91440" bIns="45720" rtlCol="0" anchor="b"/>
          <a:lstStyle>
            <a:lvl1pPr algn="r">
              <a:defRPr sz="1200"/>
            </a:lvl1pPr>
          </a:lstStyle>
          <a:p>
            <a:fld id="{AC500542-E7F4-4447-B94E-CBA7CD63AAE0}" type="slidenum">
              <a:rPr lang="de-DE" smtClean="0"/>
              <a:t>‹Nr.›</a:t>
            </a:fld>
            <a:endParaRPr lang="de-DE"/>
          </a:p>
        </p:txBody>
      </p:sp>
    </p:spTree>
    <p:extLst>
      <p:ext uri="{BB962C8B-B14F-4D97-AF65-F5344CB8AC3E}">
        <p14:creationId xmlns:p14="http://schemas.microsoft.com/office/powerpoint/2010/main" val="1279669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801648" y="2349386"/>
            <a:ext cx="9085342" cy="1621111"/>
          </a:xfrm>
        </p:spPr>
        <p:txBody>
          <a:bodyPr/>
          <a:lstStyle/>
          <a:p>
            <a:r>
              <a:rPr lang="de-DE" smtClean="0"/>
              <a:t>Mastertitelformat bearbeiten</a:t>
            </a:r>
            <a:endParaRPr lang="de-DE"/>
          </a:p>
        </p:txBody>
      </p:sp>
      <p:sp>
        <p:nvSpPr>
          <p:cNvPr id="3" name="Untertitel 2"/>
          <p:cNvSpPr>
            <a:spLocks noGrp="1"/>
          </p:cNvSpPr>
          <p:nvPr>
            <p:ph type="subTitle" idx="1"/>
          </p:nvPr>
        </p:nvSpPr>
        <p:spPr>
          <a:xfrm>
            <a:off x="1603296" y="4285615"/>
            <a:ext cx="7482047" cy="1932728"/>
          </a:xfrm>
        </p:spPr>
        <p:txBody>
          <a:bodyPr/>
          <a:lstStyle>
            <a:lvl1pPr marL="0" indent="0" algn="ctr">
              <a:buNone/>
              <a:defRPr>
                <a:solidFill>
                  <a:schemeClr val="tx1">
                    <a:tint val="75000"/>
                  </a:schemeClr>
                </a:solidFil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de-DE" smtClean="0"/>
              <a:t>Master-Untertitelformat bearbeiten</a:t>
            </a:r>
            <a:endParaRPr lang="de-DE"/>
          </a:p>
        </p:txBody>
      </p:sp>
      <p:sp>
        <p:nvSpPr>
          <p:cNvPr id="4" name="Datumsplatzhalter 3"/>
          <p:cNvSpPr>
            <a:spLocks noGrp="1"/>
          </p:cNvSpPr>
          <p:nvPr>
            <p:ph type="dt" sz="half" idx="10"/>
          </p:nvPr>
        </p:nvSpPr>
        <p:spPr/>
        <p:txBody>
          <a:bodyPr/>
          <a:lstStyle/>
          <a:p>
            <a:fld id="{6376DF56-9399-2A48-8307-BCFF1BD1CBC6}" type="datetimeFigureOut">
              <a:rPr lang="de-DE" smtClean="0"/>
              <a:t>15.06.2021</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7ABE57E-D17A-2749-9653-37C042E4763C}" type="slidenum">
              <a:rPr lang="de-DE" smtClean="0"/>
              <a:t>‹Nr.›</a:t>
            </a:fld>
            <a:endParaRPr lang="de-DE" dirty="0"/>
          </a:p>
        </p:txBody>
      </p:sp>
    </p:spTree>
    <p:extLst>
      <p:ext uri="{BB962C8B-B14F-4D97-AF65-F5344CB8AC3E}">
        <p14:creationId xmlns:p14="http://schemas.microsoft.com/office/powerpoint/2010/main" val="4211108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376DF56-9399-2A48-8307-BCFF1BD1CBC6}" type="datetimeFigureOut">
              <a:rPr lang="de-DE" smtClean="0"/>
              <a:t>15.06.2021</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7ABE57E-D17A-2749-9653-37C042E4763C}" type="slidenum">
              <a:rPr lang="de-DE" smtClean="0"/>
              <a:t>‹Nr.›</a:t>
            </a:fld>
            <a:endParaRPr lang="de-DE" dirty="0"/>
          </a:p>
        </p:txBody>
      </p:sp>
    </p:spTree>
    <p:extLst>
      <p:ext uri="{BB962C8B-B14F-4D97-AF65-F5344CB8AC3E}">
        <p14:creationId xmlns:p14="http://schemas.microsoft.com/office/powerpoint/2010/main" val="2526570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059363" y="334377"/>
            <a:ext cx="2809479" cy="7116431"/>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625361" y="334377"/>
            <a:ext cx="8255859" cy="7116431"/>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376DF56-9399-2A48-8307-BCFF1BD1CBC6}" type="datetimeFigureOut">
              <a:rPr lang="de-DE" smtClean="0"/>
              <a:t>15.06.2021</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7ABE57E-D17A-2749-9653-37C042E4763C}" type="slidenum">
              <a:rPr lang="de-DE" smtClean="0"/>
              <a:t>‹Nr.›</a:t>
            </a:fld>
            <a:endParaRPr lang="de-DE" dirty="0"/>
          </a:p>
        </p:txBody>
      </p:sp>
    </p:spTree>
    <p:extLst>
      <p:ext uri="{BB962C8B-B14F-4D97-AF65-F5344CB8AC3E}">
        <p14:creationId xmlns:p14="http://schemas.microsoft.com/office/powerpoint/2010/main" val="1994200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376DF56-9399-2A48-8307-BCFF1BD1CBC6}" type="datetimeFigureOut">
              <a:rPr lang="de-DE" smtClean="0"/>
              <a:t>15.06.2021</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7ABE57E-D17A-2749-9653-37C042E4763C}" type="slidenum">
              <a:rPr lang="de-DE" smtClean="0"/>
              <a:t>‹Nr.›</a:t>
            </a:fld>
            <a:endParaRPr lang="de-DE" dirty="0"/>
          </a:p>
        </p:txBody>
      </p:sp>
    </p:spTree>
    <p:extLst>
      <p:ext uri="{BB962C8B-B14F-4D97-AF65-F5344CB8AC3E}">
        <p14:creationId xmlns:p14="http://schemas.microsoft.com/office/powerpoint/2010/main" val="495854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4329" y="4859832"/>
            <a:ext cx="9085342" cy="1502066"/>
          </a:xfrm>
        </p:spPr>
        <p:txBody>
          <a:bodyPr anchor="t"/>
          <a:lstStyle>
            <a:lvl1pPr algn="l">
              <a:defRPr sz="4600" b="1" cap="all"/>
            </a:lvl1pPr>
          </a:lstStyle>
          <a:p>
            <a:r>
              <a:rPr lang="de-DE" smtClean="0"/>
              <a:t>Mastertitelformat bearbeiten</a:t>
            </a:r>
            <a:endParaRPr lang="de-DE"/>
          </a:p>
        </p:txBody>
      </p:sp>
      <p:sp>
        <p:nvSpPr>
          <p:cNvPr id="3" name="Textplatzhalter 2"/>
          <p:cNvSpPr>
            <a:spLocks noGrp="1"/>
          </p:cNvSpPr>
          <p:nvPr>
            <p:ph type="body" idx="1"/>
          </p:nvPr>
        </p:nvSpPr>
        <p:spPr>
          <a:xfrm>
            <a:off x="844329" y="3205459"/>
            <a:ext cx="9085342" cy="1654373"/>
          </a:xfrm>
        </p:spPr>
        <p:txBody>
          <a:bodyPr anchor="b"/>
          <a:lstStyle>
            <a:lvl1pPr marL="0" indent="0">
              <a:buNone/>
              <a:defRPr sz="2300">
                <a:solidFill>
                  <a:schemeClr val="tx1">
                    <a:tint val="75000"/>
                  </a:schemeClr>
                </a:solidFill>
              </a:defRPr>
            </a:lvl1pPr>
            <a:lvl2pPr marL="521437" indent="0">
              <a:buNone/>
              <a:defRPr sz="2100">
                <a:solidFill>
                  <a:schemeClr val="tx1">
                    <a:tint val="75000"/>
                  </a:schemeClr>
                </a:solidFill>
              </a:defRPr>
            </a:lvl2pPr>
            <a:lvl3pPr marL="1042873" indent="0">
              <a:buNone/>
              <a:defRPr sz="1800">
                <a:solidFill>
                  <a:schemeClr val="tx1">
                    <a:tint val="75000"/>
                  </a:schemeClr>
                </a:solidFill>
              </a:defRPr>
            </a:lvl3pPr>
            <a:lvl4pPr marL="1564310" indent="0">
              <a:buNone/>
              <a:defRPr sz="1600">
                <a:solidFill>
                  <a:schemeClr val="tx1">
                    <a:tint val="75000"/>
                  </a:schemeClr>
                </a:solidFill>
              </a:defRPr>
            </a:lvl4pPr>
            <a:lvl5pPr marL="2085746" indent="0">
              <a:buNone/>
              <a:defRPr sz="1600">
                <a:solidFill>
                  <a:schemeClr val="tx1">
                    <a:tint val="75000"/>
                  </a:schemeClr>
                </a:solidFill>
              </a:defRPr>
            </a:lvl5pPr>
            <a:lvl6pPr marL="2607183" indent="0">
              <a:buNone/>
              <a:defRPr sz="1600">
                <a:solidFill>
                  <a:schemeClr val="tx1">
                    <a:tint val="75000"/>
                  </a:schemeClr>
                </a:solidFill>
              </a:defRPr>
            </a:lvl6pPr>
            <a:lvl7pPr marL="3128620" indent="0">
              <a:buNone/>
              <a:defRPr sz="1600">
                <a:solidFill>
                  <a:schemeClr val="tx1">
                    <a:tint val="75000"/>
                  </a:schemeClr>
                </a:solidFill>
              </a:defRPr>
            </a:lvl7pPr>
            <a:lvl8pPr marL="3650056" indent="0">
              <a:buNone/>
              <a:defRPr sz="1600">
                <a:solidFill>
                  <a:schemeClr val="tx1">
                    <a:tint val="75000"/>
                  </a:schemeClr>
                </a:solidFill>
              </a:defRPr>
            </a:lvl8pPr>
            <a:lvl9pPr marL="4171493" indent="0">
              <a:buNone/>
              <a:defRPr sz="16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fld id="{6376DF56-9399-2A48-8307-BCFF1BD1CBC6}" type="datetimeFigureOut">
              <a:rPr lang="de-DE" smtClean="0"/>
              <a:t>15.06.2021</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7ABE57E-D17A-2749-9653-37C042E4763C}" type="slidenum">
              <a:rPr lang="de-DE" smtClean="0"/>
              <a:t>‹Nr.›</a:t>
            </a:fld>
            <a:endParaRPr lang="de-DE" dirty="0"/>
          </a:p>
        </p:txBody>
      </p:sp>
    </p:spTree>
    <p:extLst>
      <p:ext uri="{BB962C8B-B14F-4D97-AF65-F5344CB8AC3E}">
        <p14:creationId xmlns:p14="http://schemas.microsoft.com/office/powerpoint/2010/main" val="2661752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625361" y="1946734"/>
            <a:ext cx="5531741"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335245" y="1946734"/>
            <a:ext cx="5533597"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6376DF56-9399-2A48-8307-BCFF1BD1CBC6}" type="datetimeFigureOut">
              <a:rPr lang="de-DE" smtClean="0"/>
              <a:t>15.06.2021</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67ABE57E-D17A-2749-9653-37C042E4763C}" type="slidenum">
              <a:rPr lang="de-DE" smtClean="0"/>
              <a:t>‹Nr.›</a:t>
            </a:fld>
            <a:endParaRPr lang="de-DE" dirty="0"/>
          </a:p>
        </p:txBody>
      </p:sp>
    </p:spTree>
    <p:extLst>
      <p:ext uri="{BB962C8B-B14F-4D97-AF65-F5344CB8AC3E}">
        <p14:creationId xmlns:p14="http://schemas.microsoft.com/office/powerpoint/2010/main" val="3768178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34432" y="302865"/>
            <a:ext cx="9619774" cy="1260475"/>
          </a:xfrm>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534432" y="1692889"/>
            <a:ext cx="4722671"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de-DE" smtClean="0"/>
              <a:t>Mastertextformat bearbeiten</a:t>
            </a:r>
          </a:p>
        </p:txBody>
      </p:sp>
      <p:sp>
        <p:nvSpPr>
          <p:cNvPr id="4" name="Inhaltsplatzhalter 3"/>
          <p:cNvSpPr>
            <a:spLocks noGrp="1"/>
          </p:cNvSpPr>
          <p:nvPr>
            <p:ph sz="half" idx="2"/>
          </p:nvPr>
        </p:nvSpPr>
        <p:spPr>
          <a:xfrm>
            <a:off x="534432" y="2398404"/>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429680" y="1692889"/>
            <a:ext cx="4724526"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de-DE" smtClean="0"/>
              <a:t>Mastertextformat bearbeiten</a:t>
            </a:r>
          </a:p>
        </p:txBody>
      </p:sp>
      <p:sp>
        <p:nvSpPr>
          <p:cNvPr id="6" name="Inhaltsplatzhalter 5"/>
          <p:cNvSpPr>
            <a:spLocks noGrp="1"/>
          </p:cNvSpPr>
          <p:nvPr>
            <p:ph sz="quarter" idx="4"/>
          </p:nvPr>
        </p:nvSpPr>
        <p:spPr>
          <a:xfrm>
            <a:off x="5429680" y="2398404"/>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6376DF56-9399-2A48-8307-BCFF1BD1CBC6}" type="datetimeFigureOut">
              <a:rPr lang="de-DE" smtClean="0"/>
              <a:t>15.06.2021</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67ABE57E-D17A-2749-9653-37C042E4763C}" type="slidenum">
              <a:rPr lang="de-DE" smtClean="0"/>
              <a:t>‹Nr.›</a:t>
            </a:fld>
            <a:endParaRPr lang="de-DE" dirty="0"/>
          </a:p>
        </p:txBody>
      </p:sp>
    </p:spTree>
    <p:extLst>
      <p:ext uri="{BB962C8B-B14F-4D97-AF65-F5344CB8AC3E}">
        <p14:creationId xmlns:p14="http://schemas.microsoft.com/office/powerpoint/2010/main" val="2092405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6376DF56-9399-2A48-8307-BCFF1BD1CBC6}" type="datetimeFigureOut">
              <a:rPr lang="de-DE" smtClean="0"/>
              <a:t>15.06.2021</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67ABE57E-D17A-2749-9653-37C042E4763C}" type="slidenum">
              <a:rPr lang="de-DE" smtClean="0"/>
              <a:t>‹Nr.›</a:t>
            </a:fld>
            <a:endParaRPr lang="de-DE" dirty="0"/>
          </a:p>
        </p:txBody>
      </p:sp>
    </p:spTree>
    <p:extLst>
      <p:ext uri="{BB962C8B-B14F-4D97-AF65-F5344CB8AC3E}">
        <p14:creationId xmlns:p14="http://schemas.microsoft.com/office/powerpoint/2010/main" val="4291210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376DF56-9399-2A48-8307-BCFF1BD1CBC6}" type="datetimeFigureOut">
              <a:rPr lang="de-DE" smtClean="0"/>
              <a:t>15.06.2021</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67ABE57E-D17A-2749-9653-37C042E4763C}" type="slidenum">
              <a:rPr lang="de-DE" smtClean="0"/>
              <a:t>‹Nr.›</a:t>
            </a:fld>
            <a:endParaRPr lang="de-DE" dirty="0"/>
          </a:p>
        </p:txBody>
      </p:sp>
    </p:spTree>
    <p:extLst>
      <p:ext uri="{BB962C8B-B14F-4D97-AF65-F5344CB8AC3E}">
        <p14:creationId xmlns:p14="http://schemas.microsoft.com/office/powerpoint/2010/main" val="3551689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534433" y="301113"/>
            <a:ext cx="3516488" cy="1281483"/>
          </a:xfrm>
        </p:spPr>
        <p:txBody>
          <a:bodyPr anchor="b"/>
          <a:lstStyle>
            <a:lvl1pPr algn="l">
              <a:defRPr sz="2300" b="1"/>
            </a:lvl1pPr>
          </a:lstStyle>
          <a:p>
            <a:r>
              <a:rPr lang="de-DE" smtClean="0"/>
              <a:t>Mastertitelformat bearbeiten</a:t>
            </a:r>
            <a:endParaRPr lang="de-DE"/>
          </a:p>
        </p:txBody>
      </p:sp>
      <p:sp>
        <p:nvSpPr>
          <p:cNvPr id="3" name="Inhaltsplatzhalter 2"/>
          <p:cNvSpPr>
            <a:spLocks noGrp="1"/>
          </p:cNvSpPr>
          <p:nvPr>
            <p:ph idx="1"/>
          </p:nvPr>
        </p:nvSpPr>
        <p:spPr>
          <a:xfrm>
            <a:off x="4178960" y="301114"/>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534433" y="1582597"/>
            <a:ext cx="3516488" cy="5173200"/>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de-DE" smtClean="0"/>
              <a:t>Mastertextformat bearbeiten</a:t>
            </a:r>
          </a:p>
        </p:txBody>
      </p:sp>
      <p:sp>
        <p:nvSpPr>
          <p:cNvPr id="5" name="Datumsplatzhalter 4"/>
          <p:cNvSpPr>
            <a:spLocks noGrp="1"/>
          </p:cNvSpPr>
          <p:nvPr>
            <p:ph type="dt" sz="half" idx="10"/>
          </p:nvPr>
        </p:nvSpPr>
        <p:spPr/>
        <p:txBody>
          <a:bodyPr/>
          <a:lstStyle/>
          <a:p>
            <a:fld id="{6376DF56-9399-2A48-8307-BCFF1BD1CBC6}" type="datetimeFigureOut">
              <a:rPr lang="de-DE" smtClean="0"/>
              <a:t>15.06.2021</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67ABE57E-D17A-2749-9653-37C042E4763C}" type="slidenum">
              <a:rPr lang="de-DE" smtClean="0"/>
              <a:t>‹Nr.›</a:t>
            </a:fld>
            <a:endParaRPr lang="de-DE" dirty="0"/>
          </a:p>
        </p:txBody>
      </p:sp>
    </p:spTree>
    <p:extLst>
      <p:ext uri="{BB962C8B-B14F-4D97-AF65-F5344CB8AC3E}">
        <p14:creationId xmlns:p14="http://schemas.microsoft.com/office/powerpoint/2010/main" val="436070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095048" y="5293995"/>
            <a:ext cx="6413183" cy="624986"/>
          </a:xfrm>
        </p:spPr>
        <p:txBody>
          <a:bodyPr anchor="b"/>
          <a:lstStyle>
            <a:lvl1pPr algn="l">
              <a:defRPr sz="2300" b="1"/>
            </a:lvl1pPr>
          </a:lstStyle>
          <a:p>
            <a:r>
              <a:rPr lang="de-DE" smtClean="0"/>
              <a:t>Mastertitelformat bearbeiten</a:t>
            </a:r>
            <a:endParaRPr lang="de-DE"/>
          </a:p>
        </p:txBody>
      </p:sp>
      <p:sp>
        <p:nvSpPr>
          <p:cNvPr id="3" name="Bildplatzhalter 2"/>
          <p:cNvSpPr>
            <a:spLocks noGrp="1"/>
          </p:cNvSpPr>
          <p:nvPr>
            <p:ph type="pic" idx="1"/>
          </p:nvPr>
        </p:nvSpPr>
        <p:spPr>
          <a:xfrm>
            <a:off x="2095048" y="675755"/>
            <a:ext cx="6413183" cy="4537710"/>
          </a:xfrm>
        </p:spPr>
        <p:txBody>
          <a:bodyPr/>
          <a:lstStyle>
            <a:lvl1pPr marL="0" indent="0">
              <a:buNone/>
              <a:defRPr sz="3600"/>
            </a:lvl1pPr>
            <a:lvl2pPr marL="521437" indent="0">
              <a:buNone/>
              <a:defRPr sz="3200"/>
            </a:lvl2pPr>
            <a:lvl3pPr marL="1042873" indent="0">
              <a:buNone/>
              <a:defRPr sz="2700"/>
            </a:lvl3pPr>
            <a:lvl4pPr marL="1564310" indent="0">
              <a:buNone/>
              <a:defRPr sz="2300"/>
            </a:lvl4pPr>
            <a:lvl5pPr marL="2085746" indent="0">
              <a:buNone/>
              <a:defRPr sz="2300"/>
            </a:lvl5pPr>
            <a:lvl6pPr marL="2607183" indent="0">
              <a:buNone/>
              <a:defRPr sz="2300"/>
            </a:lvl6pPr>
            <a:lvl7pPr marL="3128620" indent="0">
              <a:buNone/>
              <a:defRPr sz="2300"/>
            </a:lvl7pPr>
            <a:lvl8pPr marL="3650056" indent="0">
              <a:buNone/>
              <a:defRPr sz="2300"/>
            </a:lvl8pPr>
            <a:lvl9pPr marL="4171493" indent="0">
              <a:buNone/>
              <a:defRPr sz="2300"/>
            </a:lvl9pPr>
          </a:lstStyle>
          <a:p>
            <a:endParaRPr lang="de-DE" dirty="0"/>
          </a:p>
        </p:txBody>
      </p:sp>
      <p:sp>
        <p:nvSpPr>
          <p:cNvPr id="4" name="Textplatzhalter 3"/>
          <p:cNvSpPr>
            <a:spLocks noGrp="1"/>
          </p:cNvSpPr>
          <p:nvPr>
            <p:ph type="body" sz="half" idx="2"/>
          </p:nvPr>
        </p:nvSpPr>
        <p:spPr>
          <a:xfrm>
            <a:off x="2095048" y="5918981"/>
            <a:ext cx="6413183" cy="887584"/>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de-DE" smtClean="0"/>
              <a:t>Mastertextformat bearbeiten</a:t>
            </a:r>
          </a:p>
        </p:txBody>
      </p:sp>
      <p:sp>
        <p:nvSpPr>
          <p:cNvPr id="5" name="Datumsplatzhalter 4"/>
          <p:cNvSpPr>
            <a:spLocks noGrp="1"/>
          </p:cNvSpPr>
          <p:nvPr>
            <p:ph type="dt" sz="half" idx="10"/>
          </p:nvPr>
        </p:nvSpPr>
        <p:spPr/>
        <p:txBody>
          <a:bodyPr/>
          <a:lstStyle/>
          <a:p>
            <a:fld id="{6376DF56-9399-2A48-8307-BCFF1BD1CBC6}" type="datetimeFigureOut">
              <a:rPr lang="de-DE" smtClean="0"/>
              <a:t>15.06.2021</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67ABE57E-D17A-2749-9653-37C042E4763C}" type="slidenum">
              <a:rPr lang="de-DE" smtClean="0"/>
              <a:t>‹Nr.›</a:t>
            </a:fld>
            <a:endParaRPr lang="de-DE" dirty="0"/>
          </a:p>
        </p:txBody>
      </p:sp>
    </p:spTree>
    <p:extLst>
      <p:ext uri="{BB962C8B-B14F-4D97-AF65-F5344CB8AC3E}">
        <p14:creationId xmlns:p14="http://schemas.microsoft.com/office/powerpoint/2010/main" val="809531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34432" y="302865"/>
            <a:ext cx="9619774" cy="1260475"/>
          </a:xfrm>
          <a:prstGeom prst="rect">
            <a:avLst/>
          </a:prstGeom>
        </p:spPr>
        <p:txBody>
          <a:bodyPr vert="horz" lIns="104287" tIns="52144" rIns="104287" bIns="52144" rtlCol="0" anchor="ctr">
            <a:normAutofit/>
          </a:bodyPr>
          <a:lstStyle/>
          <a:p>
            <a:r>
              <a:rPr lang="de-DE" smtClean="0"/>
              <a:t>Mastertitelformat bearbeiten</a:t>
            </a:r>
            <a:endParaRPr lang="de-DE"/>
          </a:p>
        </p:txBody>
      </p:sp>
      <p:sp>
        <p:nvSpPr>
          <p:cNvPr id="3" name="Textplatzhalter 2"/>
          <p:cNvSpPr>
            <a:spLocks noGrp="1"/>
          </p:cNvSpPr>
          <p:nvPr>
            <p:ph type="body" idx="1"/>
          </p:nvPr>
        </p:nvSpPr>
        <p:spPr>
          <a:xfrm>
            <a:off x="534432" y="1764666"/>
            <a:ext cx="9619774" cy="4991131"/>
          </a:xfrm>
          <a:prstGeom prst="rect">
            <a:avLst/>
          </a:prstGeom>
        </p:spPr>
        <p:txBody>
          <a:bodyPr vert="horz" lIns="104287" tIns="52144" rIns="104287" bIns="52144"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534432" y="7009642"/>
            <a:ext cx="2494016" cy="402652"/>
          </a:xfrm>
          <a:prstGeom prst="rect">
            <a:avLst/>
          </a:prstGeom>
        </p:spPr>
        <p:txBody>
          <a:bodyPr vert="horz" lIns="104287" tIns="52144" rIns="104287" bIns="52144" rtlCol="0" anchor="ctr"/>
          <a:lstStyle>
            <a:lvl1pPr algn="l">
              <a:defRPr sz="1400">
                <a:solidFill>
                  <a:schemeClr val="tx1">
                    <a:tint val="75000"/>
                  </a:schemeClr>
                </a:solidFill>
              </a:defRPr>
            </a:lvl1pPr>
          </a:lstStyle>
          <a:p>
            <a:fld id="{6376DF56-9399-2A48-8307-BCFF1BD1CBC6}" type="datetimeFigureOut">
              <a:rPr lang="de-DE" smtClean="0"/>
              <a:t>15.06.2021</a:t>
            </a:fld>
            <a:endParaRPr lang="de-DE" dirty="0"/>
          </a:p>
        </p:txBody>
      </p:sp>
      <p:sp>
        <p:nvSpPr>
          <p:cNvPr id="5" name="Fußzeilenplatzhalter 4"/>
          <p:cNvSpPr>
            <a:spLocks noGrp="1"/>
          </p:cNvSpPr>
          <p:nvPr>
            <p:ph type="ftr" sz="quarter" idx="3"/>
          </p:nvPr>
        </p:nvSpPr>
        <p:spPr>
          <a:xfrm>
            <a:off x="3651952" y="7009642"/>
            <a:ext cx="3384735" cy="402652"/>
          </a:xfrm>
          <a:prstGeom prst="rect">
            <a:avLst/>
          </a:prstGeom>
        </p:spPr>
        <p:txBody>
          <a:bodyPr vert="horz" lIns="104287" tIns="52144" rIns="104287" bIns="52144" rtlCol="0" anchor="ctr"/>
          <a:lstStyle>
            <a:lvl1pPr algn="ctr">
              <a:defRPr sz="14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7660190" y="7009642"/>
            <a:ext cx="2494016" cy="402652"/>
          </a:xfrm>
          <a:prstGeom prst="rect">
            <a:avLst/>
          </a:prstGeom>
        </p:spPr>
        <p:txBody>
          <a:bodyPr vert="horz" lIns="104287" tIns="52144" rIns="104287" bIns="52144" rtlCol="0" anchor="ctr"/>
          <a:lstStyle>
            <a:lvl1pPr algn="r">
              <a:defRPr sz="1400">
                <a:solidFill>
                  <a:schemeClr val="tx1">
                    <a:tint val="75000"/>
                  </a:schemeClr>
                </a:solidFill>
              </a:defRPr>
            </a:lvl1pPr>
          </a:lstStyle>
          <a:p>
            <a:fld id="{67ABE57E-D17A-2749-9653-37C042E4763C}" type="slidenum">
              <a:rPr lang="de-DE" smtClean="0"/>
              <a:t>‹Nr.›</a:t>
            </a:fld>
            <a:endParaRPr lang="de-DE" dirty="0"/>
          </a:p>
        </p:txBody>
      </p:sp>
    </p:spTree>
    <p:extLst>
      <p:ext uri="{BB962C8B-B14F-4D97-AF65-F5344CB8AC3E}">
        <p14:creationId xmlns:p14="http://schemas.microsoft.com/office/powerpoint/2010/main" val="119715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21437" rtl="0" eaLnBrk="1" latinLnBrk="0" hangingPunct="1">
        <a:spcBef>
          <a:spcPct val="0"/>
        </a:spcBef>
        <a:buNone/>
        <a:defRPr sz="5000" kern="1200">
          <a:solidFill>
            <a:schemeClr val="tx1"/>
          </a:solidFill>
          <a:latin typeface="+mj-lt"/>
          <a:ea typeface="+mj-ea"/>
          <a:cs typeface="+mj-cs"/>
        </a:defRPr>
      </a:lvl1pPr>
    </p:titleStyle>
    <p:body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de-DE"/>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mailto:klimaanpassung@stadt.neuss.de"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hyperlink" Target="http://www.neuss.de/klimaanpassung" TargetMode="Externa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Klimaanpassung\Projekte\Fö Dach- und Fassadenbegrünung\Öffentlichkeitsarbeit\#147467502 © JFsPic - Fotolia.com.jpg"/>
          <p:cNvPicPr>
            <a:picLocks noChangeAspect="1" noChangeArrowheads="1"/>
          </p:cNvPicPr>
          <p:nvPr/>
        </p:nvPicPr>
        <p:blipFill rotWithShape="1">
          <a:blip r:embed="rId2">
            <a:extLst>
              <a:ext uri="{28A0092B-C50C-407E-A947-70E740481C1C}">
                <a14:useLocalDpi xmlns:a14="http://schemas.microsoft.com/office/drawing/2010/main" val="0"/>
              </a:ext>
            </a:extLst>
          </a:blip>
          <a:srcRect l="-89" r="89" b="23422"/>
          <a:stretch/>
        </p:blipFill>
        <p:spPr bwMode="auto">
          <a:xfrm>
            <a:off x="-5689" y="296334"/>
            <a:ext cx="3579101" cy="23487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Klimaanpassung\Projekte\Fö Dach- und Fassadenbegrünung\Öffentlichkeitsarbeit\© Susanne Güttler - Fotolia.com_915827_M.jpg"/>
          <p:cNvPicPr>
            <a:picLocks noChangeAspect="1" noChangeArrowheads="1"/>
          </p:cNvPicPr>
          <p:nvPr/>
        </p:nvPicPr>
        <p:blipFill rotWithShape="1">
          <a:blip r:embed="rId3">
            <a:extLst>
              <a:ext uri="{28A0092B-C50C-407E-A947-70E740481C1C}">
                <a14:useLocalDpi xmlns:a14="http://schemas.microsoft.com/office/drawing/2010/main" val="0"/>
              </a:ext>
            </a:extLst>
          </a:blip>
          <a:srcRect l="46494"/>
          <a:stretch/>
        </p:blipFill>
        <p:spPr bwMode="auto">
          <a:xfrm>
            <a:off x="7117240" y="-1"/>
            <a:ext cx="3571875" cy="4604608"/>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3573412" y="4967633"/>
            <a:ext cx="7126289" cy="259521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pic>
        <p:nvPicPr>
          <p:cNvPr id="30" name="Bild 30"/>
          <p:cNvPicPr>
            <a:picLocks noChangeAspect="1"/>
          </p:cNvPicPr>
          <p:nvPr/>
        </p:nvPicPr>
        <p:blipFill rotWithShape="1">
          <a:blip r:embed="rId4"/>
          <a:srcRect b="61841"/>
          <a:stretch/>
        </p:blipFill>
        <p:spPr>
          <a:xfrm>
            <a:off x="9609138" y="7026284"/>
            <a:ext cx="1079500" cy="252000"/>
          </a:xfrm>
          <a:prstGeom prst="rect">
            <a:avLst/>
          </a:prstGeom>
        </p:spPr>
      </p:pic>
      <p:sp>
        <p:nvSpPr>
          <p:cNvPr id="35" name="Textfeld 34"/>
          <p:cNvSpPr txBox="1"/>
          <p:nvPr/>
        </p:nvSpPr>
        <p:spPr>
          <a:xfrm>
            <a:off x="9539286" y="7243359"/>
            <a:ext cx="890497" cy="246221"/>
          </a:xfrm>
          <a:prstGeom prst="rect">
            <a:avLst/>
          </a:prstGeom>
          <a:noFill/>
        </p:spPr>
        <p:txBody>
          <a:bodyPr wrap="square" rtlCol="0">
            <a:spAutoFit/>
          </a:bodyPr>
          <a:lstStyle/>
          <a:p>
            <a:pPr algn="ctr"/>
            <a:r>
              <a:rPr lang="de-DE" sz="500" dirty="0" smtClean="0">
                <a:solidFill>
                  <a:schemeClr val="tx2"/>
                </a:solidFill>
              </a:rPr>
              <a:t>Amt für Stadtgrün, </a:t>
            </a:r>
            <a:r>
              <a:rPr lang="de-DE" sz="500" dirty="0">
                <a:solidFill>
                  <a:schemeClr val="tx2"/>
                </a:solidFill>
              </a:rPr>
              <a:t>U</a:t>
            </a:r>
            <a:r>
              <a:rPr lang="de-DE" sz="500" dirty="0" smtClean="0">
                <a:solidFill>
                  <a:schemeClr val="tx2"/>
                </a:solidFill>
              </a:rPr>
              <a:t>mwelt und Klima</a:t>
            </a:r>
            <a:endParaRPr lang="de-DE" sz="500" dirty="0">
              <a:solidFill>
                <a:schemeClr val="tx2"/>
              </a:solidFill>
            </a:endParaRPr>
          </a:p>
        </p:txBody>
      </p:sp>
      <p:sp>
        <p:nvSpPr>
          <p:cNvPr id="6" name="Rechteck 5"/>
          <p:cNvSpPr/>
          <p:nvPr/>
        </p:nvSpPr>
        <p:spPr>
          <a:xfrm>
            <a:off x="-1" y="296333"/>
            <a:ext cx="3576587" cy="361436"/>
          </a:xfrm>
          <a:prstGeom prst="rect">
            <a:avLst/>
          </a:prstGeom>
          <a:solidFill>
            <a:srgbClr val="1736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97754" fontAlgn="auto">
              <a:spcBef>
                <a:spcPts val="0"/>
              </a:spcBef>
              <a:spcAft>
                <a:spcPts val="0"/>
              </a:spcAft>
              <a:defRPr/>
            </a:pPr>
            <a:endParaRPr lang="de-DE" dirty="0">
              <a:solidFill>
                <a:srgbClr val="000090"/>
              </a:solidFill>
            </a:endParaRPr>
          </a:p>
        </p:txBody>
      </p:sp>
      <p:sp>
        <p:nvSpPr>
          <p:cNvPr id="34" name="Textfeld 12"/>
          <p:cNvSpPr txBox="1">
            <a:spLocks noChangeArrowheads="1"/>
          </p:cNvSpPr>
          <p:nvPr/>
        </p:nvSpPr>
        <p:spPr bwMode="auto">
          <a:xfrm>
            <a:off x="196852" y="328085"/>
            <a:ext cx="31636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Calibri" charset="0"/>
                <a:ea typeface="ＭＳ Ｐゴシック" charset="0"/>
                <a:cs typeface="ＭＳ Ｐゴシック" charset="0"/>
              </a:defRPr>
            </a:lvl1pPr>
            <a:lvl2pPr marL="742950" indent="-285750">
              <a:defRPr sz="2000">
                <a:solidFill>
                  <a:schemeClr val="tx1"/>
                </a:solidFill>
                <a:latin typeface="Calibri" charset="0"/>
                <a:ea typeface="ＭＳ Ｐゴシック" charset="0"/>
              </a:defRPr>
            </a:lvl2pPr>
            <a:lvl3pPr marL="1143000" indent="-228600">
              <a:defRPr sz="2000">
                <a:solidFill>
                  <a:schemeClr val="tx1"/>
                </a:solidFill>
                <a:latin typeface="Calibri" charset="0"/>
                <a:ea typeface="ＭＳ Ｐゴシック" charset="0"/>
              </a:defRPr>
            </a:lvl3pPr>
            <a:lvl4pPr marL="1600200" indent="-228600">
              <a:defRPr sz="2000">
                <a:solidFill>
                  <a:schemeClr val="tx1"/>
                </a:solidFill>
                <a:latin typeface="Calibri" charset="0"/>
                <a:ea typeface="ＭＳ Ｐゴシック" charset="0"/>
              </a:defRPr>
            </a:lvl4pPr>
            <a:lvl5pPr marL="2057400" indent="-228600">
              <a:defRPr sz="2000">
                <a:solidFill>
                  <a:schemeClr val="tx1"/>
                </a:solidFill>
                <a:latin typeface="Calibri" charset="0"/>
                <a:ea typeface="ＭＳ Ｐゴシック" charset="0"/>
              </a:defRPr>
            </a:lvl5pPr>
            <a:lvl6pPr marL="2514600" indent="-228600" defTabSz="496888" fontAlgn="base">
              <a:spcBef>
                <a:spcPct val="0"/>
              </a:spcBef>
              <a:spcAft>
                <a:spcPct val="0"/>
              </a:spcAft>
              <a:defRPr sz="2000">
                <a:solidFill>
                  <a:schemeClr val="tx1"/>
                </a:solidFill>
                <a:latin typeface="Calibri" charset="0"/>
                <a:ea typeface="ＭＳ Ｐゴシック" charset="0"/>
              </a:defRPr>
            </a:lvl6pPr>
            <a:lvl7pPr marL="2971800" indent="-228600" defTabSz="496888" fontAlgn="base">
              <a:spcBef>
                <a:spcPct val="0"/>
              </a:spcBef>
              <a:spcAft>
                <a:spcPct val="0"/>
              </a:spcAft>
              <a:defRPr sz="2000">
                <a:solidFill>
                  <a:schemeClr val="tx1"/>
                </a:solidFill>
                <a:latin typeface="Calibri" charset="0"/>
                <a:ea typeface="ＭＳ Ｐゴシック" charset="0"/>
              </a:defRPr>
            </a:lvl7pPr>
            <a:lvl8pPr marL="3429000" indent="-228600" defTabSz="496888" fontAlgn="base">
              <a:spcBef>
                <a:spcPct val="0"/>
              </a:spcBef>
              <a:spcAft>
                <a:spcPct val="0"/>
              </a:spcAft>
              <a:defRPr sz="2000">
                <a:solidFill>
                  <a:schemeClr val="tx1"/>
                </a:solidFill>
                <a:latin typeface="Calibri" charset="0"/>
                <a:ea typeface="ＭＳ Ｐゴシック" charset="0"/>
              </a:defRPr>
            </a:lvl8pPr>
            <a:lvl9pPr marL="3886200" indent="-228600" defTabSz="496888" fontAlgn="base">
              <a:spcBef>
                <a:spcPct val="0"/>
              </a:spcBef>
              <a:spcAft>
                <a:spcPct val="0"/>
              </a:spcAft>
              <a:defRPr sz="2000">
                <a:solidFill>
                  <a:schemeClr val="tx1"/>
                </a:solidFill>
                <a:latin typeface="Calibri" charset="0"/>
                <a:ea typeface="ＭＳ Ｐゴシック" charset="0"/>
              </a:defRPr>
            </a:lvl9pPr>
          </a:lstStyle>
          <a:p>
            <a:r>
              <a:rPr lang="de-DE" sz="1200" b="1" dirty="0" smtClean="0">
                <a:solidFill>
                  <a:schemeClr val="bg1"/>
                </a:solidFill>
                <a:latin typeface="Arial"/>
                <a:cs typeface="Arial"/>
              </a:rPr>
              <a:t>Warum lohnt sich eine Begrünung?</a:t>
            </a:r>
            <a:endParaRPr lang="de-DE" sz="1200" dirty="0">
              <a:solidFill>
                <a:schemeClr val="bg1"/>
              </a:solidFill>
              <a:latin typeface="ThesisSansSemiboldItalic" charset="0"/>
            </a:endParaRPr>
          </a:p>
        </p:txBody>
      </p:sp>
      <p:sp>
        <p:nvSpPr>
          <p:cNvPr id="5" name="Rechteck 4"/>
          <p:cNvSpPr/>
          <p:nvPr/>
        </p:nvSpPr>
        <p:spPr>
          <a:xfrm>
            <a:off x="3573314" y="296334"/>
            <a:ext cx="3549800" cy="361436"/>
          </a:xfrm>
          <a:prstGeom prst="rect">
            <a:avLst/>
          </a:prstGeom>
          <a:solidFill>
            <a:srgbClr val="1736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97754" fontAlgn="auto">
              <a:spcBef>
                <a:spcPts val="0"/>
              </a:spcBef>
              <a:spcAft>
                <a:spcPts val="0"/>
              </a:spcAft>
              <a:defRPr/>
            </a:pPr>
            <a:endParaRPr lang="de-DE" dirty="0">
              <a:solidFill>
                <a:srgbClr val="0F285C"/>
              </a:solidFill>
            </a:endParaRPr>
          </a:p>
        </p:txBody>
      </p:sp>
      <p:sp>
        <p:nvSpPr>
          <p:cNvPr id="9" name="Rechteck 8"/>
          <p:cNvSpPr/>
          <p:nvPr/>
        </p:nvSpPr>
        <p:spPr>
          <a:xfrm>
            <a:off x="3576587" y="2645238"/>
            <a:ext cx="3540176" cy="361436"/>
          </a:xfrm>
          <a:prstGeom prst="rect">
            <a:avLst/>
          </a:prstGeom>
          <a:solidFill>
            <a:srgbClr val="1736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97754" fontAlgn="auto">
              <a:spcBef>
                <a:spcPts val="0"/>
              </a:spcBef>
              <a:spcAft>
                <a:spcPts val="0"/>
              </a:spcAft>
              <a:defRPr/>
            </a:pPr>
            <a:endParaRPr lang="de-DE" dirty="0">
              <a:solidFill>
                <a:srgbClr val="000090"/>
              </a:solidFill>
            </a:endParaRPr>
          </a:p>
        </p:txBody>
      </p:sp>
      <p:sp>
        <p:nvSpPr>
          <p:cNvPr id="10" name="Textfeld 15"/>
          <p:cNvSpPr txBox="1">
            <a:spLocks noChangeArrowheads="1"/>
          </p:cNvSpPr>
          <p:nvPr/>
        </p:nvSpPr>
        <p:spPr bwMode="auto">
          <a:xfrm>
            <a:off x="3757711" y="2670639"/>
            <a:ext cx="18097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alibri" charset="0"/>
                <a:ea typeface="ＭＳ Ｐゴシック" charset="0"/>
                <a:cs typeface="ＭＳ Ｐゴシック" charset="0"/>
              </a:defRPr>
            </a:lvl1pPr>
            <a:lvl2pPr marL="742950" indent="-285750">
              <a:defRPr sz="2000">
                <a:solidFill>
                  <a:schemeClr val="tx1"/>
                </a:solidFill>
                <a:latin typeface="Calibri" charset="0"/>
                <a:ea typeface="ＭＳ Ｐゴシック" charset="0"/>
              </a:defRPr>
            </a:lvl2pPr>
            <a:lvl3pPr marL="1143000" indent="-228600">
              <a:defRPr sz="2000">
                <a:solidFill>
                  <a:schemeClr val="tx1"/>
                </a:solidFill>
                <a:latin typeface="Calibri" charset="0"/>
                <a:ea typeface="ＭＳ Ｐゴシック" charset="0"/>
              </a:defRPr>
            </a:lvl3pPr>
            <a:lvl4pPr marL="1600200" indent="-228600">
              <a:defRPr sz="2000">
                <a:solidFill>
                  <a:schemeClr val="tx1"/>
                </a:solidFill>
                <a:latin typeface="Calibri" charset="0"/>
                <a:ea typeface="ＭＳ Ｐゴシック" charset="0"/>
              </a:defRPr>
            </a:lvl4pPr>
            <a:lvl5pPr marL="2057400" indent="-228600">
              <a:defRPr sz="2000">
                <a:solidFill>
                  <a:schemeClr val="tx1"/>
                </a:solidFill>
                <a:latin typeface="Calibri" charset="0"/>
                <a:ea typeface="ＭＳ Ｐゴシック" charset="0"/>
              </a:defRPr>
            </a:lvl5pPr>
            <a:lvl6pPr marL="2514600" indent="-228600" defTabSz="496888" fontAlgn="base">
              <a:spcBef>
                <a:spcPct val="0"/>
              </a:spcBef>
              <a:spcAft>
                <a:spcPct val="0"/>
              </a:spcAft>
              <a:defRPr sz="2000">
                <a:solidFill>
                  <a:schemeClr val="tx1"/>
                </a:solidFill>
                <a:latin typeface="Calibri" charset="0"/>
                <a:ea typeface="ＭＳ Ｐゴシック" charset="0"/>
              </a:defRPr>
            </a:lvl6pPr>
            <a:lvl7pPr marL="2971800" indent="-228600" defTabSz="496888" fontAlgn="base">
              <a:spcBef>
                <a:spcPct val="0"/>
              </a:spcBef>
              <a:spcAft>
                <a:spcPct val="0"/>
              </a:spcAft>
              <a:defRPr sz="2000">
                <a:solidFill>
                  <a:schemeClr val="tx1"/>
                </a:solidFill>
                <a:latin typeface="Calibri" charset="0"/>
                <a:ea typeface="ＭＳ Ｐゴシック" charset="0"/>
              </a:defRPr>
            </a:lvl7pPr>
            <a:lvl8pPr marL="3429000" indent="-228600" defTabSz="496888" fontAlgn="base">
              <a:spcBef>
                <a:spcPct val="0"/>
              </a:spcBef>
              <a:spcAft>
                <a:spcPct val="0"/>
              </a:spcAft>
              <a:defRPr sz="2000">
                <a:solidFill>
                  <a:schemeClr val="tx1"/>
                </a:solidFill>
                <a:latin typeface="Calibri" charset="0"/>
                <a:ea typeface="ＭＳ Ｐゴシック" charset="0"/>
              </a:defRPr>
            </a:lvl8pPr>
            <a:lvl9pPr marL="3886200" indent="-228600" defTabSz="496888" fontAlgn="base">
              <a:spcBef>
                <a:spcPct val="0"/>
              </a:spcBef>
              <a:spcAft>
                <a:spcPct val="0"/>
              </a:spcAft>
              <a:defRPr sz="2000">
                <a:solidFill>
                  <a:schemeClr val="tx1"/>
                </a:solidFill>
                <a:latin typeface="Calibri" charset="0"/>
                <a:ea typeface="ＭＳ Ｐゴシック" charset="0"/>
              </a:defRPr>
            </a:lvl9pPr>
          </a:lstStyle>
          <a:p>
            <a:r>
              <a:rPr lang="de-DE" sz="1200" b="1" dirty="0">
                <a:solidFill>
                  <a:schemeClr val="bg1"/>
                </a:solidFill>
                <a:latin typeface="Arial"/>
                <a:cs typeface="Arial"/>
              </a:rPr>
              <a:t>Weitere </a:t>
            </a:r>
            <a:r>
              <a:rPr lang="de-DE" sz="1200" b="1" dirty="0" smtClean="0">
                <a:solidFill>
                  <a:schemeClr val="bg1"/>
                </a:solidFill>
                <a:latin typeface="Arial"/>
                <a:cs typeface="Arial"/>
              </a:rPr>
              <a:t>Informationen</a:t>
            </a:r>
            <a:endParaRPr lang="de-DE" sz="1200" b="1" dirty="0">
              <a:solidFill>
                <a:schemeClr val="bg1"/>
              </a:solidFill>
              <a:latin typeface="Arial"/>
              <a:cs typeface="Arial"/>
            </a:endParaRPr>
          </a:p>
        </p:txBody>
      </p:sp>
      <p:sp>
        <p:nvSpPr>
          <p:cNvPr id="11" name="Rechteck 10"/>
          <p:cNvSpPr/>
          <p:nvPr/>
        </p:nvSpPr>
        <p:spPr>
          <a:xfrm>
            <a:off x="3568700" y="4604607"/>
            <a:ext cx="7131001" cy="363025"/>
          </a:xfrm>
          <a:prstGeom prst="rect">
            <a:avLst/>
          </a:prstGeom>
          <a:solidFill>
            <a:srgbClr val="1736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97754" fontAlgn="auto">
              <a:spcBef>
                <a:spcPts val="0"/>
              </a:spcBef>
              <a:spcAft>
                <a:spcPts val="0"/>
              </a:spcAft>
              <a:defRPr/>
            </a:pPr>
            <a:endParaRPr lang="de-DE" dirty="0">
              <a:solidFill>
                <a:schemeClr val="accent2"/>
              </a:solidFill>
            </a:endParaRPr>
          </a:p>
        </p:txBody>
      </p:sp>
      <p:sp>
        <p:nvSpPr>
          <p:cNvPr id="12" name="Textfeld 17"/>
          <p:cNvSpPr txBox="1">
            <a:spLocks noChangeArrowheads="1"/>
          </p:cNvSpPr>
          <p:nvPr/>
        </p:nvSpPr>
        <p:spPr bwMode="auto">
          <a:xfrm>
            <a:off x="3756551" y="4682395"/>
            <a:ext cx="22209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alibri" charset="0"/>
                <a:ea typeface="ＭＳ Ｐゴシック" charset="0"/>
                <a:cs typeface="ＭＳ Ｐゴシック" charset="0"/>
              </a:defRPr>
            </a:lvl1pPr>
            <a:lvl2pPr marL="742950" indent="-285750">
              <a:defRPr sz="2000">
                <a:solidFill>
                  <a:schemeClr val="tx1"/>
                </a:solidFill>
                <a:latin typeface="Calibri" charset="0"/>
                <a:ea typeface="ＭＳ Ｐゴシック" charset="0"/>
              </a:defRPr>
            </a:lvl2pPr>
            <a:lvl3pPr marL="1143000" indent="-228600">
              <a:defRPr sz="2000">
                <a:solidFill>
                  <a:schemeClr val="tx1"/>
                </a:solidFill>
                <a:latin typeface="Calibri" charset="0"/>
                <a:ea typeface="ＭＳ Ｐゴシック" charset="0"/>
              </a:defRPr>
            </a:lvl3pPr>
            <a:lvl4pPr marL="1600200" indent="-228600">
              <a:defRPr sz="2000">
                <a:solidFill>
                  <a:schemeClr val="tx1"/>
                </a:solidFill>
                <a:latin typeface="Calibri" charset="0"/>
                <a:ea typeface="ＭＳ Ｐゴシック" charset="0"/>
              </a:defRPr>
            </a:lvl4pPr>
            <a:lvl5pPr marL="2057400" indent="-228600">
              <a:defRPr sz="2000">
                <a:solidFill>
                  <a:schemeClr val="tx1"/>
                </a:solidFill>
                <a:latin typeface="Calibri" charset="0"/>
                <a:ea typeface="ＭＳ Ｐゴシック" charset="0"/>
              </a:defRPr>
            </a:lvl5pPr>
            <a:lvl6pPr marL="2514600" indent="-228600" defTabSz="496888" fontAlgn="base">
              <a:spcBef>
                <a:spcPct val="0"/>
              </a:spcBef>
              <a:spcAft>
                <a:spcPct val="0"/>
              </a:spcAft>
              <a:defRPr sz="2000">
                <a:solidFill>
                  <a:schemeClr val="tx1"/>
                </a:solidFill>
                <a:latin typeface="Calibri" charset="0"/>
                <a:ea typeface="ＭＳ Ｐゴシック" charset="0"/>
              </a:defRPr>
            </a:lvl6pPr>
            <a:lvl7pPr marL="2971800" indent="-228600" defTabSz="496888" fontAlgn="base">
              <a:spcBef>
                <a:spcPct val="0"/>
              </a:spcBef>
              <a:spcAft>
                <a:spcPct val="0"/>
              </a:spcAft>
              <a:defRPr sz="2000">
                <a:solidFill>
                  <a:schemeClr val="tx1"/>
                </a:solidFill>
                <a:latin typeface="Calibri" charset="0"/>
                <a:ea typeface="ＭＳ Ｐゴシック" charset="0"/>
              </a:defRPr>
            </a:lvl7pPr>
            <a:lvl8pPr marL="3429000" indent="-228600" defTabSz="496888" fontAlgn="base">
              <a:spcBef>
                <a:spcPct val="0"/>
              </a:spcBef>
              <a:spcAft>
                <a:spcPct val="0"/>
              </a:spcAft>
              <a:defRPr sz="2000">
                <a:solidFill>
                  <a:schemeClr val="tx1"/>
                </a:solidFill>
                <a:latin typeface="Calibri" charset="0"/>
                <a:ea typeface="ＭＳ Ｐゴシック" charset="0"/>
              </a:defRPr>
            </a:lvl8pPr>
            <a:lvl9pPr marL="3886200" indent="-228600" defTabSz="496888" fontAlgn="base">
              <a:spcBef>
                <a:spcPct val="0"/>
              </a:spcBef>
              <a:spcAft>
                <a:spcPct val="0"/>
              </a:spcAft>
              <a:defRPr sz="2000">
                <a:solidFill>
                  <a:schemeClr val="tx1"/>
                </a:solidFill>
                <a:latin typeface="Calibri" charset="0"/>
                <a:ea typeface="ＭＳ Ｐゴシック" charset="0"/>
              </a:defRPr>
            </a:lvl9pPr>
          </a:lstStyle>
          <a:p>
            <a:r>
              <a:rPr lang="de-DE" sz="1000" i="1" dirty="0" smtClean="0">
                <a:solidFill>
                  <a:schemeClr val="bg1"/>
                </a:solidFill>
                <a:latin typeface="ThesisSans-Normal"/>
                <a:cs typeface="ThesisSans-Normal"/>
              </a:rPr>
              <a:t>Erlebnis am Rhein &gt;</a:t>
            </a:r>
            <a:endParaRPr lang="de-DE" sz="1000" i="1" dirty="0">
              <a:solidFill>
                <a:schemeClr val="bg1"/>
              </a:solidFill>
              <a:latin typeface="ThesisSans-Normal"/>
              <a:cs typeface="ThesisSans-Normal"/>
            </a:endParaRPr>
          </a:p>
        </p:txBody>
      </p:sp>
      <p:sp>
        <p:nvSpPr>
          <p:cNvPr id="17" name="Textfeld 22"/>
          <p:cNvSpPr txBox="1">
            <a:spLocks noChangeArrowheads="1"/>
          </p:cNvSpPr>
          <p:nvPr/>
        </p:nvSpPr>
        <p:spPr bwMode="auto">
          <a:xfrm>
            <a:off x="7279213" y="4682395"/>
            <a:ext cx="2222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alibri" charset="0"/>
                <a:ea typeface="ＭＳ Ｐゴシック" charset="0"/>
                <a:cs typeface="ＭＳ Ｐゴシック" charset="0"/>
              </a:defRPr>
            </a:lvl1pPr>
            <a:lvl2pPr marL="742950" indent="-285750">
              <a:defRPr sz="2000">
                <a:solidFill>
                  <a:schemeClr val="tx1"/>
                </a:solidFill>
                <a:latin typeface="Calibri" charset="0"/>
                <a:ea typeface="ＭＳ Ｐゴシック" charset="0"/>
              </a:defRPr>
            </a:lvl2pPr>
            <a:lvl3pPr marL="1143000" indent="-228600">
              <a:defRPr sz="2000">
                <a:solidFill>
                  <a:schemeClr val="tx1"/>
                </a:solidFill>
                <a:latin typeface="Calibri" charset="0"/>
                <a:ea typeface="ＭＳ Ｐゴシック" charset="0"/>
              </a:defRPr>
            </a:lvl3pPr>
            <a:lvl4pPr marL="1600200" indent="-228600">
              <a:defRPr sz="2000">
                <a:solidFill>
                  <a:schemeClr val="tx1"/>
                </a:solidFill>
                <a:latin typeface="Calibri" charset="0"/>
                <a:ea typeface="ＭＳ Ｐゴシック" charset="0"/>
              </a:defRPr>
            </a:lvl4pPr>
            <a:lvl5pPr marL="2057400" indent="-228600">
              <a:defRPr sz="2000">
                <a:solidFill>
                  <a:schemeClr val="tx1"/>
                </a:solidFill>
                <a:latin typeface="Calibri" charset="0"/>
                <a:ea typeface="ＭＳ Ｐゴシック" charset="0"/>
              </a:defRPr>
            </a:lvl5pPr>
            <a:lvl6pPr marL="2514600" indent="-228600" defTabSz="496888" fontAlgn="base">
              <a:spcBef>
                <a:spcPct val="0"/>
              </a:spcBef>
              <a:spcAft>
                <a:spcPct val="0"/>
              </a:spcAft>
              <a:defRPr sz="2000">
                <a:solidFill>
                  <a:schemeClr val="tx1"/>
                </a:solidFill>
                <a:latin typeface="Calibri" charset="0"/>
                <a:ea typeface="ＭＳ Ｐゴシック" charset="0"/>
              </a:defRPr>
            </a:lvl6pPr>
            <a:lvl7pPr marL="2971800" indent="-228600" defTabSz="496888" fontAlgn="base">
              <a:spcBef>
                <a:spcPct val="0"/>
              </a:spcBef>
              <a:spcAft>
                <a:spcPct val="0"/>
              </a:spcAft>
              <a:defRPr sz="2000">
                <a:solidFill>
                  <a:schemeClr val="tx1"/>
                </a:solidFill>
                <a:latin typeface="Calibri" charset="0"/>
                <a:ea typeface="ＭＳ Ｐゴシック" charset="0"/>
              </a:defRPr>
            </a:lvl7pPr>
            <a:lvl8pPr marL="3429000" indent="-228600" defTabSz="496888" fontAlgn="base">
              <a:spcBef>
                <a:spcPct val="0"/>
              </a:spcBef>
              <a:spcAft>
                <a:spcPct val="0"/>
              </a:spcAft>
              <a:defRPr sz="2000">
                <a:solidFill>
                  <a:schemeClr val="tx1"/>
                </a:solidFill>
                <a:latin typeface="Calibri" charset="0"/>
                <a:ea typeface="ＭＳ Ｐゴシック" charset="0"/>
              </a:defRPr>
            </a:lvl8pPr>
            <a:lvl9pPr marL="3886200" indent="-228600" defTabSz="496888" fontAlgn="base">
              <a:spcBef>
                <a:spcPct val="0"/>
              </a:spcBef>
              <a:spcAft>
                <a:spcPct val="0"/>
              </a:spcAft>
              <a:defRPr sz="2000">
                <a:solidFill>
                  <a:schemeClr val="tx1"/>
                </a:solidFill>
                <a:latin typeface="Calibri" charset="0"/>
                <a:ea typeface="ＭＳ Ｐゴシック" charset="0"/>
              </a:defRPr>
            </a:lvl9pPr>
          </a:lstStyle>
          <a:p>
            <a:r>
              <a:rPr lang="de-DE" sz="1000" i="1" dirty="0">
                <a:solidFill>
                  <a:schemeClr val="bg1"/>
                </a:solidFill>
                <a:latin typeface="ThesisSans-Normal"/>
                <a:cs typeface="ThesisSans-Normal"/>
              </a:rPr>
              <a:t>Erlebnis am Rhein &gt;</a:t>
            </a:r>
          </a:p>
        </p:txBody>
      </p:sp>
      <p:sp>
        <p:nvSpPr>
          <p:cNvPr id="19" name="Textfeld 26"/>
          <p:cNvSpPr txBox="1">
            <a:spLocks noChangeArrowheads="1"/>
          </p:cNvSpPr>
          <p:nvPr/>
        </p:nvSpPr>
        <p:spPr bwMode="auto">
          <a:xfrm>
            <a:off x="7271277" y="5076094"/>
            <a:ext cx="341736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Calibri" charset="0"/>
                <a:ea typeface="ＭＳ Ｐゴシック" charset="0"/>
                <a:cs typeface="ＭＳ Ｐゴシック" charset="0"/>
              </a:defRPr>
            </a:lvl1pPr>
            <a:lvl2pPr marL="742950" indent="-285750">
              <a:defRPr sz="2000">
                <a:solidFill>
                  <a:schemeClr val="tx1"/>
                </a:solidFill>
                <a:latin typeface="Calibri" charset="0"/>
                <a:ea typeface="ＭＳ Ｐゴシック" charset="0"/>
              </a:defRPr>
            </a:lvl2pPr>
            <a:lvl3pPr marL="1143000" indent="-228600">
              <a:defRPr sz="2000">
                <a:solidFill>
                  <a:schemeClr val="tx1"/>
                </a:solidFill>
                <a:latin typeface="Calibri" charset="0"/>
                <a:ea typeface="ＭＳ Ｐゴシック" charset="0"/>
              </a:defRPr>
            </a:lvl3pPr>
            <a:lvl4pPr marL="1600200" indent="-228600">
              <a:defRPr sz="2000">
                <a:solidFill>
                  <a:schemeClr val="tx1"/>
                </a:solidFill>
                <a:latin typeface="Calibri" charset="0"/>
                <a:ea typeface="ＭＳ Ｐゴシック" charset="0"/>
              </a:defRPr>
            </a:lvl4pPr>
            <a:lvl5pPr marL="2057400" indent="-228600">
              <a:defRPr sz="2000">
                <a:solidFill>
                  <a:schemeClr val="tx1"/>
                </a:solidFill>
                <a:latin typeface="Calibri" charset="0"/>
                <a:ea typeface="ＭＳ Ｐゴシック" charset="0"/>
              </a:defRPr>
            </a:lvl5pPr>
            <a:lvl6pPr marL="2514600" indent="-228600" defTabSz="496888" fontAlgn="base">
              <a:spcBef>
                <a:spcPct val="0"/>
              </a:spcBef>
              <a:spcAft>
                <a:spcPct val="0"/>
              </a:spcAft>
              <a:defRPr sz="2000">
                <a:solidFill>
                  <a:schemeClr val="tx1"/>
                </a:solidFill>
                <a:latin typeface="Calibri" charset="0"/>
                <a:ea typeface="ＭＳ Ｐゴシック" charset="0"/>
              </a:defRPr>
            </a:lvl6pPr>
            <a:lvl7pPr marL="2971800" indent="-228600" defTabSz="496888" fontAlgn="base">
              <a:spcBef>
                <a:spcPct val="0"/>
              </a:spcBef>
              <a:spcAft>
                <a:spcPct val="0"/>
              </a:spcAft>
              <a:defRPr sz="2000">
                <a:solidFill>
                  <a:schemeClr val="tx1"/>
                </a:solidFill>
                <a:latin typeface="Calibri" charset="0"/>
                <a:ea typeface="ＭＳ Ｐゴシック" charset="0"/>
              </a:defRPr>
            </a:lvl7pPr>
            <a:lvl8pPr marL="3429000" indent="-228600" defTabSz="496888" fontAlgn="base">
              <a:spcBef>
                <a:spcPct val="0"/>
              </a:spcBef>
              <a:spcAft>
                <a:spcPct val="0"/>
              </a:spcAft>
              <a:defRPr sz="2000">
                <a:solidFill>
                  <a:schemeClr val="tx1"/>
                </a:solidFill>
                <a:latin typeface="Calibri" charset="0"/>
                <a:ea typeface="ＭＳ Ｐゴシック" charset="0"/>
              </a:defRPr>
            </a:lvl8pPr>
            <a:lvl9pPr marL="3886200" indent="-228600" defTabSz="496888" fontAlgn="base">
              <a:spcBef>
                <a:spcPct val="0"/>
              </a:spcBef>
              <a:spcAft>
                <a:spcPct val="0"/>
              </a:spcAft>
              <a:defRPr sz="2000">
                <a:solidFill>
                  <a:schemeClr val="tx1"/>
                </a:solidFill>
                <a:latin typeface="Calibri" charset="0"/>
                <a:ea typeface="ＭＳ Ｐゴシック" charset="0"/>
              </a:defRPr>
            </a:lvl9pPr>
          </a:lstStyle>
          <a:p>
            <a:r>
              <a:rPr lang="de-DE" sz="2400" b="1" dirty="0" err="1" smtClean="0"/>
              <a:t>ExtraGrün</a:t>
            </a:r>
            <a:r>
              <a:rPr lang="de-DE" sz="2400" b="1" dirty="0" smtClean="0"/>
              <a:t> 2.0</a:t>
            </a:r>
          </a:p>
          <a:p>
            <a:endParaRPr lang="de-DE" sz="2400" b="1" dirty="0" smtClean="0"/>
          </a:p>
          <a:p>
            <a:r>
              <a:rPr lang="de-DE" b="1" dirty="0" smtClean="0"/>
              <a:t>Förderprogramm für </a:t>
            </a:r>
          </a:p>
          <a:p>
            <a:r>
              <a:rPr lang="de-DE" b="1" dirty="0" smtClean="0"/>
              <a:t>Dach- und Fassadenbegrünungen</a:t>
            </a:r>
            <a:endParaRPr lang="de-DE" b="1" dirty="0"/>
          </a:p>
        </p:txBody>
      </p:sp>
      <p:sp>
        <p:nvSpPr>
          <p:cNvPr id="28" name="Textfeld 27"/>
          <p:cNvSpPr txBox="1">
            <a:spLocks noChangeArrowheads="1"/>
          </p:cNvSpPr>
          <p:nvPr/>
        </p:nvSpPr>
        <p:spPr bwMode="auto">
          <a:xfrm>
            <a:off x="3757614" y="816610"/>
            <a:ext cx="3170236"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Calibri" charset="0"/>
                <a:ea typeface="ＭＳ Ｐゴシック" charset="0"/>
                <a:cs typeface="ＭＳ Ｐゴシック" charset="0"/>
              </a:defRPr>
            </a:lvl1pPr>
            <a:lvl2pPr marL="742950" indent="-285750">
              <a:defRPr sz="2000">
                <a:solidFill>
                  <a:schemeClr val="tx1"/>
                </a:solidFill>
                <a:latin typeface="Calibri" charset="0"/>
                <a:ea typeface="ＭＳ Ｐゴシック" charset="0"/>
              </a:defRPr>
            </a:lvl2pPr>
            <a:lvl3pPr marL="1143000" indent="-228600">
              <a:defRPr sz="2000">
                <a:solidFill>
                  <a:schemeClr val="tx1"/>
                </a:solidFill>
                <a:latin typeface="Calibri" charset="0"/>
                <a:ea typeface="ＭＳ Ｐゴシック" charset="0"/>
              </a:defRPr>
            </a:lvl3pPr>
            <a:lvl4pPr marL="1600200" indent="-228600">
              <a:defRPr sz="2000">
                <a:solidFill>
                  <a:schemeClr val="tx1"/>
                </a:solidFill>
                <a:latin typeface="Calibri" charset="0"/>
                <a:ea typeface="ＭＳ Ｐゴシック" charset="0"/>
              </a:defRPr>
            </a:lvl4pPr>
            <a:lvl5pPr marL="2057400" indent="-228600">
              <a:defRPr sz="2000">
                <a:solidFill>
                  <a:schemeClr val="tx1"/>
                </a:solidFill>
                <a:latin typeface="Calibri" charset="0"/>
                <a:ea typeface="ＭＳ Ｐゴシック" charset="0"/>
              </a:defRPr>
            </a:lvl5pPr>
            <a:lvl6pPr marL="2514600" indent="-228600" defTabSz="496888" fontAlgn="base">
              <a:spcBef>
                <a:spcPct val="0"/>
              </a:spcBef>
              <a:spcAft>
                <a:spcPct val="0"/>
              </a:spcAft>
              <a:defRPr sz="2000">
                <a:solidFill>
                  <a:schemeClr val="tx1"/>
                </a:solidFill>
                <a:latin typeface="Calibri" charset="0"/>
                <a:ea typeface="ＭＳ Ｐゴシック" charset="0"/>
              </a:defRPr>
            </a:lvl6pPr>
            <a:lvl7pPr marL="2971800" indent="-228600" defTabSz="496888" fontAlgn="base">
              <a:spcBef>
                <a:spcPct val="0"/>
              </a:spcBef>
              <a:spcAft>
                <a:spcPct val="0"/>
              </a:spcAft>
              <a:defRPr sz="2000">
                <a:solidFill>
                  <a:schemeClr val="tx1"/>
                </a:solidFill>
                <a:latin typeface="Calibri" charset="0"/>
                <a:ea typeface="ＭＳ Ｐゴシック" charset="0"/>
              </a:defRPr>
            </a:lvl7pPr>
            <a:lvl8pPr marL="3429000" indent="-228600" defTabSz="496888" fontAlgn="base">
              <a:spcBef>
                <a:spcPct val="0"/>
              </a:spcBef>
              <a:spcAft>
                <a:spcPct val="0"/>
              </a:spcAft>
              <a:defRPr sz="2000">
                <a:solidFill>
                  <a:schemeClr val="tx1"/>
                </a:solidFill>
                <a:latin typeface="Calibri" charset="0"/>
                <a:ea typeface="ＭＳ Ｐゴシック" charset="0"/>
              </a:defRPr>
            </a:lvl8pPr>
            <a:lvl9pPr marL="3886200" indent="-228600" defTabSz="496888" fontAlgn="base">
              <a:spcBef>
                <a:spcPct val="0"/>
              </a:spcBef>
              <a:spcAft>
                <a:spcPct val="0"/>
              </a:spcAft>
              <a:defRPr sz="2000">
                <a:solidFill>
                  <a:schemeClr val="tx1"/>
                </a:solidFill>
                <a:latin typeface="Calibri" charset="0"/>
                <a:ea typeface="ＭＳ Ｐゴシック" charset="0"/>
              </a:defRPr>
            </a:lvl9pPr>
          </a:lstStyle>
          <a:p>
            <a:pPr algn="just"/>
            <a:r>
              <a:rPr lang="de-DE" sz="1000" dirty="0" smtClean="0">
                <a:solidFill>
                  <a:srgbClr val="0F285C"/>
                </a:solidFill>
                <a:latin typeface="Arial"/>
                <a:cs typeface="Arial"/>
              </a:rPr>
              <a:t>Die </a:t>
            </a:r>
            <a:r>
              <a:rPr lang="de-DE" sz="1000" dirty="0">
                <a:solidFill>
                  <a:srgbClr val="0F285C"/>
                </a:solidFill>
                <a:latin typeface="Arial"/>
                <a:cs typeface="Arial"/>
              </a:rPr>
              <a:t>Stadt Neuss unterstützt Begrünungsmaßnahmen durch Beratung und Bereitstellung von Informationen zum Thema Dach- und </a:t>
            </a:r>
            <a:r>
              <a:rPr lang="de-DE" sz="1000" dirty="0" smtClean="0">
                <a:solidFill>
                  <a:srgbClr val="0F285C"/>
                </a:solidFill>
                <a:latin typeface="Arial"/>
                <a:cs typeface="Arial"/>
              </a:rPr>
              <a:t>Fassadenbegrünung und </a:t>
            </a:r>
            <a:r>
              <a:rPr lang="de-DE" sz="1000" dirty="0">
                <a:solidFill>
                  <a:srgbClr val="0F285C"/>
                </a:solidFill>
                <a:latin typeface="Arial"/>
                <a:cs typeface="Arial"/>
              </a:rPr>
              <a:t>durch eine finanzielle </a:t>
            </a:r>
            <a:r>
              <a:rPr lang="de-DE" sz="1000" dirty="0" smtClean="0">
                <a:solidFill>
                  <a:srgbClr val="0F285C"/>
                </a:solidFill>
                <a:latin typeface="Arial"/>
                <a:cs typeface="Arial"/>
              </a:rPr>
              <a:t>Unter-stützung</a:t>
            </a:r>
            <a:r>
              <a:rPr lang="de-DE" sz="1000" dirty="0" smtClean="0">
                <a:solidFill>
                  <a:srgbClr val="0F285C"/>
                </a:solidFill>
                <a:latin typeface="Arial"/>
                <a:cs typeface="Arial"/>
              </a:rPr>
              <a:t>.</a:t>
            </a:r>
          </a:p>
          <a:p>
            <a:pPr algn="just"/>
            <a:r>
              <a:rPr lang="de-DE" sz="1000" dirty="0" smtClean="0">
                <a:solidFill>
                  <a:srgbClr val="0F285C"/>
                </a:solidFill>
                <a:latin typeface="Arial"/>
                <a:cs typeface="Arial"/>
              </a:rPr>
              <a:t>Je nach Fördergebiet und Umfang der geplanten Maßnahme werden Dachbegrünungen mit bis zu </a:t>
            </a:r>
            <a:br>
              <a:rPr lang="de-DE" sz="1000" dirty="0" smtClean="0">
                <a:solidFill>
                  <a:srgbClr val="0F285C"/>
                </a:solidFill>
                <a:latin typeface="Arial"/>
                <a:cs typeface="Arial"/>
              </a:rPr>
            </a:br>
            <a:r>
              <a:rPr lang="de-DE" sz="1000" dirty="0" smtClean="0">
                <a:solidFill>
                  <a:srgbClr val="0F285C"/>
                </a:solidFill>
                <a:latin typeface="Arial"/>
                <a:cs typeface="Arial"/>
              </a:rPr>
              <a:t>50% Ihrer Ausgaben gefördert.</a:t>
            </a:r>
          </a:p>
          <a:p>
            <a:pPr algn="just"/>
            <a:r>
              <a:rPr lang="de-DE" sz="1000" dirty="0" smtClean="0">
                <a:solidFill>
                  <a:srgbClr val="0F285C"/>
                </a:solidFill>
                <a:latin typeface="Arial"/>
                <a:cs typeface="Arial"/>
              </a:rPr>
              <a:t>Fassadenbegrünungen werden mit bis zu 40% gefördert.</a:t>
            </a:r>
          </a:p>
          <a:p>
            <a:pPr algn="just"/>
            <a:r>
              <a:rPr lang="de-DE" sz="1000" dirty="0" smtClean="0">
                <a:solidFill>
                  <a:srgbClr val="0F285C"/>
                </a:solidFill>
                <a:latin typeface="Arial"/>
                <a:cs typeface="Arial"/>
              </a:rPr>
              <a:t>Die maximale Fördersumme pro Antragsteller/in beträgt dabei 4.000€.</a:t>
            </a:r>
            <a:endParaRPr lang="de-DE" sz="900" dirty="0">
              <a:solidFill>
                <a:srgbClr val="0F285C"/>
              </a:solidFill>
              <a:latin typeface="Arial"/>
              <a:cs typeface="Arial"/>
            </a:endParaRPr>
          </a:p>
        </p:txBody>
      </p:sp>
      <p:sp>
        <p:nvSpPr>
          <p:cNvPr id="29" name="Textfeld 27"/>
          <p:cNvSpPr txBox="1">
            <a:spLocks noChangeArrowheads="1"/>
          </p:cNvSpPr>
          <p:nvPr/>
        </p:nvSpPr>
        <p:spPr bwMode="auto">
          <a:xfrm>
            <a:off x="3767138" y="3164146"/>
            <a:ext cx="31600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Calibri" charset="0"/>
                <a:ea typeface="ＭＳ Ｐゴシック" charset="0"/>
                <a:cs typeface="ＭＳ Ｐゴシック" charset="0"/>
              </a:defRPr>
            </a:lvl1pPr>
            <a:lvl2pPr marL="742950" indent="-285750">
              <a:defRPr sz="2000">
                <a:solidFill>
                  <a:schemeClr val="tx1"/>
                </a:solidFill>
                <a:latin typeface="Calibri" charset="0"/>
                <a:ea typeface="ＭＳ Ｐゴシック" charset="0"/>
              </a:defRPr>
            </a:lvl2pPr>
            <a:lvl3pPr marL="1143000" indent="-228600">
              <a:defRPr sz="2000">
                <a:solidFill>
                  <a:schemeClr val="tx1"/>
                </a:solidFill>
                <a:latin typeface="Calibri" charset="0"/>
                <a:ea typeface="ＭＳ Ｐゴシック" charset="0"/>
              </a:defRPr>
            </a:lvl3pPr>
            <a:lvl4pPr marL="1600200" indent="-228600">
              <a:defRPr sz="2000">
                <a:solidFill>
                  <a:schemeClr val="tx1"/>
                </a:solidFill>
                <a:latin typeface="Calibri" charset="0"/>
                <a:ea typeface="ＭＳ Ｐゴシック" charset="0"/>
              </a:defRPr>
            </a:lvl4pPr>
            <a:lvl5pPr marL="2057400" indent="-228600">
              <a:defRPr sz="2000">
                <a:solidFill>
                  <a:schemeClr val="tx1"/>
                </a:solidFill>
                <a:latin typeface="Calibri" charset="0"/>
                <a:ea typeface="ＭＳ Ｐゴシック" charset="0"/>
              </a:defRPr>
            </a:lvl5pPr>
            <a:lvl6pPr marL="2514600" indent="-228600" defTabSz="496888" fontAlgn="base">
              <a:spcBef>
                <a:spcPct val="0"/>
              </a:spcBef>
              <a:spcAft>
                <a:spcPct val="0"/>
              </a:spcAft>
              <a:defRPr sz="2000">
                <a:solidFill>
                  <a:schemeClr val="tx1"/>
                </a:solidFill>
                <a:latin typeface="Calibri" charset="0"/>
                <a:ea typeface="ＭＳ Ｐゴシック" charset="0"/>
              </a:defRPr>
            </a:lvl6pPr>
            <a:lvl7pPr marL="2971800" indent="-228600" defTabSz="496888" fontAlgn="base">
              <a:spcBef>
                <a:spcPct val="0"/>
              </a:spcBef>
              <a:spcAft>
                <a:spcPct val="0"/>
              </a:spcAft>
              <a:defRPr sz="2000">
                <a:solidFill>
                  <a:schemeClr val="tx1"/>
                </a:solidFill>
                <a:latin typeface="Calibri" charset="0"/>
                <a:ea typeface="ＭＳ Ｐゴシック" charset="0"/>
              </a:defRPr>
            </a:lvl7pPr>
            <a:lvl8pPr marL="3429000" indent="-228600" defTabSz="496888" fontAlgn="base">
              <a:spcBef>
                <a:spcPct val="0"/>
              </a:spcBef>
              <a:spcAft>
                <a:spcPct val="0"/>
              </a:spcAft>
              <a:defRPr sz="2000">
                <a:solidFill>
                  <a:schemeClr val="tx1"/>
                </a:solidFill>
                <a:latin typeface="Calibri" charset="0"/>
                <a:ea typeface="ＭＳ Ｐゴシック" charset="0"/>
              </a:defRPr>
            </a:lvl8pPr>
            <a:lvl9pPr marL="3886200" indent="-228600" defTabSz="496888" fontAlgn="base">
              <a:spcBef>
                <a:spcPct val="0"/>
              </a:spcBef>
              <a:spcAft>
                <a:spcPct val="0"/>
              </a:spcAft>
              <a:defRPr sz="2000">
                <a:solidFill>
                  <a:schemeClr val="tx1"/>
                </a:solidFill>
                <a:latin typeface="Calibri" charset="0"/>
                <a:ea typeface="ＭＳ Ｐゴシック" charset="0"/>
              </a:defRPr>
            </a:lvl9pPr>
          </a:lstStyle>
          <a:p>
            <a:pPr algn="just"/>
            <a:r>
              <a:rPr lang="de-DE" sz="1000" b="1" dirty="0" smtClean="0">
                <a:solidFill>
                  <a:srgbClr val="0F285C"/>
                </a:solidFill>
                <a:latin typeface="Arial"/>
                <a:cs typeface="Arial"/>
              </a:rPr>
              <a:t>Haben Sie Interesse daran, Ihr Dach oder Ihre Fassaden zu begrünen?</a:t>
            </a:r>
          </a:p>
          <a:p>
            <a:pPr algn="just"/>
            <a:r>
              <a:rPr lang="de-DE" sz="1000" dirty="0" smtClean="0">
                <a:solidFill>
                  <a:srgbClr val="0F285C"/>
                </a:solidFill>
                <a:latin typeface="Arial"/>
                <a:cs typeface="Arial"/>
              </a:rPr>
              <a:t>Weitere </a:t>
            </a:r>
            <a:r>
              <a:rPr lang="de-DE" sz="1000" dirty="0">
                <a:solidFill>
                  <a:srgbClr val="0F285C"/>
                </a:solidFill>
                <a:latin typeface="Arial"/>
                <a:cs typeface="Arial"/>
              </a:rPr>
              <a:t>Informationsmaterialien, die Förderrichtlinie sowie das Antragsformular zur Förderung von Dach- und Fassadenbegrünung </a:t>
            </a:r>
            <a:r>
              <a:rPr lang="de-DE" sz="1000" dirty="0" smtClean="0">
                <a:solidFill>
                  <a:srgbClr val="0F285C"/>
                </a:solidFill>
                <a:latin typeface="Arial"/>
                <a:cs typeface="Arial"/>
              </a:rPr>
              <a:t>durch die Stadt Neuss finden </a:t>
            </a:r>
            <a:r>
              <a:rPr lang="de-DE" sz="1000" dirty="0">
                <a:solidFill>
                  <a:srgbClr val="0F285C"/>
                </a:solidFill>
                <a:latin typeface="Arial"/>
                <a:cs typeface="Arial"/>
              </a:rPr>
              <a:t>Sie </a:t>
            </a:r>
            <a:r>
              <a:rPr lang="de-DE" sz="1000" dirty="0" smtClean="0">
                <a:solidFill>
                  <a:srgbClr val="0F285C"/>
                </a:solidFill>
                <a:latin typeface="Arial"/>
                <a:cs typeface="Arial"/>
              </a:rPr>
              <a:t>online unter:</a:t>
            </a:r>
          </a:p>
          <a:p>
            <a:pPr algn="just"/>
            <a:r>
              <a:rPr lang="de-DE" sz="1000" dirty="0" smtClean="0">
                <a:solidFill>
                  <a:srgbClr val="0F285C"/>
                </a:solidFill>
                <a:latin typeface="Arial"/>
                <a:cs typeface="Arial"/>
              </a:rPr>
              <a:t> </a:t>
            </a:r>
            <a:r>
              <a:rPr lang="de-DE" sz="1000" b="1" dirty="0" smtClean="0">
                <a:solidFill>
                  <a:srgbClr val="9E0F1D"/>
                </a:solidFill>
                <a:latin typeface="Arial"/>
                <a:cs typeface="Arial"/>
                <a:hlinkClick r:id="rId5"/>
              </a:rPr>
              <a:t>www.neuss.de/klimaanpassung</a:t>
            </a:r>
            <a:endParaRPr lang="de-DE" sz="1000" b="1" dirty="0" smtClean="0">
              <a:solidFill>
                <a:srgbClr val="9E0F1D"/>
              </a:solidFill>
              <a:latin typeface="Arial"/>
              <a:cs typeface="Arial"/>
            </a:endParaRPr>
          </a:p>
        </p:txBody>
      </p:sp>
      <p:pic>
        <p:nvPicPr>
          <p:cNvPr id="32" name="Bild 31"/>
          <p:cNvPicPr>
            <a:picLocks noChangeAspect="1"/>
          </p:cNvPicPr>
          <p:nvPr/>
        </p:nvPicPr>
        <p:blipFill>
          <a:blip r:embed="rId6"/>
          <a:stretch>
            <a:fillRect/>
          </a:stretch>
        </p:blipFill>
        <p:spPr>
          <a:xfrm>
            <a:off x="9521296" y="4701445"/>
            <a:ext cx="876300" cy="165100"/>
          </a:xfrm>
          <a:prstGeom prst="rect">
            <a:avLst/>
          </a:prstGeom>
        </p:spPr>
      </p:pic>
      <p:pic>
        <p:nvPicPr>
          <p:cNvPr id="33" name="Bild 32"/>
          <p:cNvPicPr>
            <a:picLocks noChangeAspect="1"/>
          </p:cNvPicPr>
          <p:nvPr/>
        </p:nvPicPr>
        <p:blipFill>
          <a:blip r:embed="rId6"/>
          <a:stretch>
            <a:fillRect/>
          </a:stretch>
        </p:blipFill>
        <p:spPr>
          <a:xfrm>
            <a:off x="5971014" y="4701445"/>
            <a:ext cx="876300" cy="165100"/>
          </a:xfrm>
          <a:prstGeom prst="rect">
            <a:avLst/>
          </a:prstGeom>
        </p:spPr>
      </p:pic>
      <p:sp>
        <p:nvSpPr>
          <p:cNvPr id="25" name="Textfeld 27"/>
          <p:cNvSpPr txBox="1">
            <a:spLocks noChangeArrowheads="1"/>
          </p:cNvSpPr>
          <p:nvPr/>
        </p:nvSpPr>
        <p:spPr bwMode="auto">
          <a:xfrm>
            <a:off x="3776268" y="5156713"/>
            <a:ext cx="280019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Calibri" charset="0"/>
                <a:ea typeface="ＭＳ Ｐゴシック" charset="0"/>
                <a:cs typeface="ＭＳ Ｐゴシック" charset="0"/>
              </a:defRPr>
            </a:lvl1pPr>
            <a:lvl2pPr marL="742950" indent="-285750">
              <a:defRPr sz="2000">
                <a:solidFill>
                  <a:schemeClr val="tx1"/>
                </a:solidFill>
                <a:latin typeface="Calibri" charset="0"/>
                <a:ea typeface="ＭＳ Ｐゴシック" charset="0"/>
              </a:defRPr>
            </a:lvl2pPr>
            <a:lvl3pPr marL="1143000" indent="-228600">
              <a:defRPr sz="2000">
                <a:solidFill>
                  <a:schemeClr val="tx1"/>
                </a:solidFill>
                <a:latin typeface="Calibri" charset="0"/>
                <a:ea typeface="ＭＳ Ｐゴシック" charset="0"/>
              </a:defRPr>
            </a:lvl3pPr>
            <a:lvl4pPr marL="1600200" indent="-228600">
              <a:defRPr sz="2000">
                <a:solidFill>
                  <a:schemeClr val="tx1"/>
                </a:solidFill>
                <a:latin typeface="Calibri" charset="0"/>
                <a:ea typeface="ＭＳ Ｐゴシック" charset="0"/>
              </a:defRPr>
            </a:lvl4pPr>
            <a:lvl5pPr marL="2057400" indent="-228600">
              <a:defRPr sz="2000">
                <a:solidFill>
                  <a:schemeClr val="tx1"/>
                </a:solidFill>
                <a:latin typeface="Calibri" charset="0"/>
                <a:ea typeface="ＭＳ Ｐゴシック" charset="0"/>
              </a:defRPr>
            </a:lvl5pPr>
            <a:lvl6pPr marL="2514600" indent="-228600" defTabSz="496888" fontAlgn="base">
              <a:spcBef>
                <a:spcPct val="0"/>
              </a:spcBef>
              <a:spcAft>
                <a:spcPct val="0"/>
              </a:spcAft>
              <a:defRPr sz="2000">
                <a:solidFill>
                  <a:schemeClr val="tx1"/>
                </a:solidFill>
                <a:latin typeface="Calibri" charset="0"/>
                <a:ea typeface="ＭＳ Ｐゴシック" charset="0"/>
              </a:defRPr>
            </a:lvl6pPr>
            <a:lvl7pPr marL="2971800" indent="-228600" defTabSz="496888" fontAlgn="base">
              <a:spcBef>
                <a:spcPct val="0"/>
              </a:spcBef>
              <a:spcAft>
                <a:spcPct val="0"/>
              </a:spcAft>
              <a:defRPr sz="2000">
                <a:solidFill>
                  <a:schemeClr val="tx1"/>
                </a:solidFill>
                <a:latin typeface="Calibri" charset="0"/>
                <a:ea typeface="ＭＳ Ｐゴシック" charset="0"/>
              </a:defRPr>
            </a:lvl7pPr>
            <a:lvl8pPr marL="3429000" indent="-228600" defTabSz="496888" fontAlgn="base">
              <a:spcBef>
                <a:spcPct val="0"/>
              </a:spcBef>
              <a:spcAft>
                <a:spcPct val="0"/>
              </a:spcAft>
              <a:defRPr sz="2000">
                <a:solidFill>
                  <a:schemeClr val="tx1"/>
                </a:solidFill>
                <a:latin typeface="Calibri" charset="0"/>
                <a:ea typeface="ＭＳ Ｐゴシック" charset="0"/>
              </a:defRPr>
            </a:lvl8pPr>
            <a:lvl9pPr marL="3886200" indent="-228600" defTabSz="496888" fontAlgn="base">
              <a:spcBef>
                <a:spcPct val="0"/>
              </a:spcBef>
              <a:spcAft>
                <a:spcPct val="0"/>
              </a:spcAft>
              <a:defRPr sz="2000">
                <a:solidFill>
                  <a:schemeClr val="tx1"/>
                </a:solidFill>
                <a:latin typeface="Calibri" charset="0"/>
                <a:ea typeface="ＭＳ Ｐゴシック" charset="0"/>
              </a:defRPr>
            </a:lvl9pPr>
          </a:lstStyle>
          <a:p>
            <a:r>
              <a:rPr lang="de-DE" sz="900" b="1" dirty="0" smtClean="0">
                <a:solidFill>
                  <a:schemeClr val="tx2"/>
                </a:solidFill>
                <a:latin typeface="Arial"/>
                <a:cs typeface="Arial"/>
              </a:rPr>
              <a:t>STADT NEUSS</a:t>
            </a:r>
            <a:r>
              <a:rPr lang="de-DE" sz="900" dirty="0" smtClean="0">
                <a:solidFill>
                  <a:schemeClr val="tx2"/>
                </a:solidFill>
                <a:latin typeface="Arial"/>
                <a:cs typeface="Arial"/>
              </a:rPr>
              <a:t> </a:t>
            </a:r>
          </a:p>
          <a:p>
            <a:r>
              <a:rPr lang="de-DE" sz="900" b="1" dirty="0" smtClean="0">
                <a:solidFill>
                  <a:schemeClr val="tx2"/>
                </a:solidFill>
                <a:latin typeface="Arial"/>
                <a:cs typeface="Arial"/>
              </a:rPr>
              <a:t>Der </a:t>
            </a:r>
            <a:r>
              <a:rPr lang="de-DE" sz="900" b="1" dirty="0">
                <a:solidFill>
                  <a:schemeClr val="tx2"/>
                </a:solidFill>
                <a:latin typeface="Arial"/>
                <a:cs typeface="Arial"/>
              </a:rPr>
              <a:t>Bürgermeister</a:t>
            </a:r>
            <a:r>
              <a:rPr lang="de-DE" sz="900" dirty="0">
                <a:solidFill>
                  <a:schemeClr val="tx2"/>
                </a:solidFill>
                <a:latin typeface="Arial"/>
                <a:cs typeface="Arial"/>
              </a:rPr>
              <a:t> </a:t>
            </a:r>
          </a:p>
          <a:p>
            <a:r>
              <a:rPr lang="de-DE" sz="900" dirty="0" smtClean="0">
                <a:solidFill>
                  <a:schemeClr val="tx2"/>
                </a:solidFill>
                <a:latin typeface="Arial"/>
                <a:cs typeface="Arial"/>
              </a:rPr>
              <a:t>Amt für Stadtgrün, Umwelt und Klima</a:t>
            </a:r>
            <a:endParaRPr lang="de-DE" sz="900" dirty="0">
              <a:solidFill>
                <a:schemeClr val="tx2"/>
              </a:solidFill>
              <a:latin typeface="Arial"/>
              <a:cs typeface="Arial"/>
            </a:endParaRPr>
          </a:p>
          <a:p>
            <a:r>
              <a:rPr lang="de-DE" sz="900" dirty="0" smtClean="0">
                <a:solidFill>
                  <a:schemeClr val="tx2"/>
                </a:solidFill>
                <a:latin typeface="Arial"/>
                <a:cs typeface="Arial"/>
              </a:rPr>
              <a:t>Bergheimerstraße 67a</a:t>
            </a:r>
          </a:p>
          <a:p>
            <a:r>
              <a:rPr lang="de-DE" sz="900" dirty="0" smtClean="0">
                <a:solidFill>
                  <a:schemeClr val="tx2"/>
                </a:solidFill>
                <a:latin typeface="Arial"/>
                <a:cs typeface="Arial"/>
              </a:rPr>
              <a:t>41464 Neuss</a:t>
            </a:r>
            <a:endParaRPr lang="de-DE" sz="900" dirty="0">
              <a:solidFill>
                <a:schemeClr val="tx2"/>
              </a:solidFill>
              <a:latin typeface="Arial"/>
              <a:cs typeface="Arial"/>
            </a:endParaRPr>
          </a:p>
          <a:p>
            <a:r>
              <a:rPr lang="fr-FR" sz="900" dirty="0" smtClean="0">
                <a:solidFill>
                  <a:schemeClr val="tx2"/>
                </a:solidFill>
                <a:latin typeface="Arial"/>
                <a:cs typeface="Arial"/>
              </a:rPr>
              <a:t>www.neuss.de</a:t>
            </a:r>
          </a:p>
          <a:p>
            <a:endParaRPr lang="fr-FR" sz="900" dirty="0">
              <a:solidFill>
                <a:schemeClr val="tx2"/>
              </a:solidFill>
              <a:latin typeface="Arial"/>
              <a:cs typeface="Arial"/>
            </a:endParaRPr>
          </a:p>
          <a:p>
            <a:r>
              <a:rPr lang="de-DE" sz="900" b="1" dirty="0" smtClean="0">
                <a:solidFill>
                  <a:schemeClr val="tx2"/>
                </a:solidFill>
                <a:latin typeface="Arial"/>
                <a:cs typeface="Arial"/>
              </a:rPr>
              <a:t>Weitere Auskünfte zum Projekt:</a:t>
            </a:r>
          </a:p>
          <a:p>
            <a:r>
              <a:rPr lang="de-DE" sz="900" dirty="0" smtClean="0">
                <a:solidFill>
                  <a:schemeClr val="tx2"/>
                </a:solidFill>
                <a:latin typeface="Arial"/>
                <a:cs typeface="Arial"/>
              </a:rPr>
              <a:t>☎ 02131 90-3316</a:t>
            </a:r>
          </a:p>
          <a:p>
            <a:r>
              <a:rPr lang="de-DE" sz="900" dirty="0" smtClean="0">
                <a:solidFill>
                  <a:schemeClr val="tx2"/>
                </a:solidFill>
                <a:latin typeface="Arial"/>
                <a:cs typeface="Arial"/>
              </a:rPr>
              <a:t>✉ </a:t>
            </a:r>
            <a:r>
              <a:rPr lang="fr-FR" sz="900" u="sng" dirty="0" smtClean="0">
                <a:solidFill>
                  <a:schemeClr val="tx2"/>
                </a:solidFill>
                <a:latin typeface="Arial"/>
                <a:cs typeface="Arial"/>
                <a:hlinkClick r:id="rId7"/>
              </a:rPr>
              <a:t>klimaanpassung@stadt.neuss.de</a:t>
            </a:r>
            <a:endParaRPr lang="fr-FR" sz="900" u="sng" dirty="0" smtClean="0">
              <a:solidFill>
                <a:schemeClr val="tx2"/>
              </a:solidFill>
              <a:latin typeface="Arial"/>
              <a:cs typeface="Arial"/>
            </a:endParaRPr>
          </a:p>
          <a:p>
            <a:r>
              <a:rPr lang="fr-FR" sz="900" dirty="0" smtClean="0">
                <a:solidFill>
                  <a:schemeClr val="tx2"/>
                </a:solidFill>
                <a:latin typeface="Arial"/>
                <a:cs typeface="Arial"/>
              </a:rPr>
              <a:t>www.neuss.de/klimaanpassung</a:t>
            </a:r>
          </a:p>
          <a:p>
            <a:endParaRPr lang="fr-FR" sz="900" dirty="0">
              <a:solidFill>
                <a:schemeClr val="tx2"/>
              </a:solidFill>
              <a:latin typeface="Arial"/>
              <a:cs typeface="Arial"/>
            </a:endParaRPr>
          </a:p>
        </p:txBody>
      </p:sp>
      <p:pic>
        <p:nvPicPr>
          <p:cNvPr id="31" name="Bild 30"/>
          <p:cNvPicPr>
            <a:picLocks noChangeAspect="1"/>
          </p:cNvPicPr>
          <p:nvPr/>
        </p:nvPicPr>
        <p:blipFill rotWithShape="1">
          <a:blip r:embed="rId4"/>
          <a:srcRect b="61841"/>
          <a:stretch/>
        </p:blipFill>
        <p:spPr>
          <a:xfrm>
            <a:off x="6036717" y="7037084"/>
            <a:ext cx="1079500" cy="252000"/>
          </a:xfrm>
          <a:prstGeom prst="rect">
            <a:avLst/>
          </a:prstGeom>
        </p:spPr>
      </p:pic>
      <p:sp>
        <p:nvSpPr>
          <p:cNvPr id="42" name="Textfeld 27"/>
          <p:cNvSpPr txBox="1">
            <a:spLocks noChangeArrowheads="1"/>
          </p:cNvSpPr>
          <p:nvPr/>
        </p:nvSpPr>
        <p:spPr bwMode="auto">
          <a:xfrm>
            <a:off x="206483" y="2806906"/>
            <a:ext cx="3163621"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Calibri" charset="0"/>
                <a:ea typeface="ＭＳ Ｐゴシック" charset="0"/>
                <a:cs typeface="ＭＳ Ｐゴシック" charset="0"/>
              </a:defRPr>
            </a:lvl1pPr>
            <a:lvl2pPr marL="742950" indent="-285750">
              <a:defRPr sz="2000">
                <a:solidFill>
                  <a:schemeClr val="tx1"/>
                </a:solidFill>
                <a:latin typeface="Calibri" charset="0"/>
                <a:ea typeface="ＭＳ Ｐゴシック" charset="0"/>
              </a:defRPr>
            </a:lvl2pPr>
            <a:lvl3pPr marL="1143000" indent="-228600">
              <a:defRPr sz="2000">
                <a:solidFill>
                  <a:schemeClr val="tx1"/>
                </a:solidFill>
                <a:latin typeface="Calibri" charset="0"/>
                <a:ea typeface="ＭＳ Ｐゴシック" charset="0"/>
              </a:defRPr>
            </a:lvl3pPr>
            <a:lvl4pPr marL="1600200" indent="-228600">
              <a:defRPr sz="2000">
                <a:solidFill>
                  <a:schemeClr val="tx1"/>
                </a:solidFill>
                <a:latin typeface="Calibri" charset="0"/>
                <a:ea typeface="ＭＳ Ｐゴシック" charset="0"/>
              </a:defRPr>
            </a:lvl4pPr>
            <a:lvl5pPr marL="2057400" indent="-228600">
              <a:defRPr sz="2000">
                <a:solidFill>
                  <a:schemeClr val="tx1"/>
                </a:solidFill>
                <a:latin typeface="Calibri" charset="0"/>
                <a:ea typeface="ＭＳ Ｐゴシック" charset="0"/>
              </a:defRPr>
            </a:lvl5pPr>
            <a:lvl6pPr marL="2514600" indent="-228600" defTabSz="496888" fontAlgn="base">
              <a:spcBef>
                <a:spcPct val="0"/>
              </a:spcBef>
              <a:spcAft>
                <a:spcPct val="0"/>
              </a:spcAft>
              <a:defRPr sz="2000">
                <a:solidFill>
                  <a:schemeClr val="tx1"/>
                </a:solidFill>
                <a:latin typeface="Calibri" charset="0"/>
                <a:ea typeface="ＭＳ Ｐゴシック" charset="0"/>
              </a:defRPr>
            </a:lvl6pPr>
            <a:lvl7pPr marL="2971800" indent="-228600" defTabSz="496888" fontAlgn="base">
              <a:spcBef>
                <a:spcPct val="0"/>
              </a:spcBef>
              <a:spcAft>
                <a:spcPct val="0"/>
              </a:spcAft>
              <a:defRPr sz="2000">
                <a:solidFill>
                  <a:schemeClr val="tx1"/>
                </a:solidFill>
                <a:latin typeface="Calibri" charset="0"/>
                <a:ea typeface="ＭＳ Ｐゴシック" charset="0"/>
              </a:defRPr>
            </a:lvl7pPr>
            <a:lvl8pPr marL="3429000" indent="-228600" defTabSz="496888" fontAlgn="base">
              <a:spcBef>
                <a:spcPct val="0"/>
              </a:spcBef>
              <a:spcAft>
                <a:spcPct val="0"/>
              </a:spcAft>
              <a:defRPr sz="2000">
                <a:solidFill>
                  <a:schemeClr val="tx1"/>
                </a:solidFill>
                <a:latin typeface="Calibri" charset="0"/>
                <a:ea typeface="ＭＳ Ｐゴシック" charset="0"/>
              </a:defRPr>
            </a:lvl8pPr>
            <a:lvl9pPr marL="3886200" indent="-228600" defTabSz="496888" fontAlgn="base">
              <a:spcBef>
                <a:spcPct val="0"/>
              </a:spcBef>
              <a:spcAft>
                <a:spcPct val="0"/>
              </a:spcAft>
              <a:defRPr sz="2000">
                <a:solidFill>
                  <a:schemeClr val="tx1"/>
                </a:solidFill>
                <a:latin typeface="Calibri" charset="0"/>
                <a:ea typeface="ＭＳ Ｐゴシック" charset="0"/>
              </a:defRPr>
            </a:lvl9pPr>
          </a:lstStyle>
          <a:p>
            <a:pPr algn="just"/>
            <a:r>
              <a:rPr lang="de-DE" sz="1000" dirty="0" smtClean="0">
                <a:solidFill>
                  <a:srgbClr val="0F285C"/>
                </a:solidFill>
                <a:latin typeface="Arial"/>
                <a:cs typeface="Arial"/>
              </a:rPr>
              <a:t>Die Dach- und Fassadenbegrünung ist nicht nur aus klimatologischer Sicht sinnvoll, sondern hat auch viele Vorteile für die Bewohner/-innen der Gebäude:</a:t>
            </a:r>
          </a:p>
          <a:p>
            <a:pPr algn="just"/>
            <a:endParaRPr lang="de-DE" sz="600" dirty="0" smtClean="0">
              <a:solidFill>
                <a:srgbClr val="0F285C"/>
              </a:solidFill>
              <a:latin typeface="Arial"/>
              <a:cs typeface="Arial"/>
            </a:endParaRPr>
          </a:p>
          <a:p>
            <a:pPr marL="171450" indent="-171450" algn="just">
              <a:buFont typeface="Arial" panose="020B0604020202020204" pitchFamily="34" charset="0"/>
              <a:buChar char="•"/>
            </a:pPr>
            <a:r>
              <a:rPr lang="de-DE" sz="1000" dirty="0" smtClean="0">
                <a:solidFill>
                  <a:srgbClr val="0F285C"/>
                </a:solidFill>
                <a:latin typeface="Arial"/>
                <a:cs typeface="Arial"/>
              </a:rPr>
              <a:t>Die Begrünung kann als Wärmedämmung im Winter und als Kühlung im Sommer dienen. Ein angenehmes Raumklima und Einsparungen bei den Energiekosten sind die Folge.</a:t>
            </a:r>
          </a:p>
          <a:p>
            <a:pPr marL="171450" indent="-171450" algn="just">
              <a:buFont typeface="Arial" panose="020B0604020202020204" pitchFamily="34" charset="0"/>
              <a:buChar char="•"/>
            </a:pPr>
            <a:r>
              <a:rPr lang="de-DE" sz="1000" dirty="0" smtClean="0">
                <a:solidFill>
                  <a:srgbClr val="0F285C"/>
                </a:solidFill>
                <a:latin typeface="Arial"/>
                <a:cs typeface="Arial"/>
              </a:rPr>
              <a:t>Die Begrünung bildet einen wirksamen Schutz vor UV-Strahlung, Hagelschlag, starken Temperatur-schwankungen und anderen Umwelteinflüssen. Dadurch wird die Lebensdauer von Dächern und Fassaden deutlich erhöht.</a:t>
            </a:r>
          </a:p>
          <a:p>
            <a:pPr marL="171450" indent="-171450" algn="just">
              <a:buFont typeface="Arial" panose="020B0604020202020204" pitchFamily="34" charset="0"/>
              <a:buChar char="•"/>
            </a:pPr>
            <a:r>
              <a:rPr lang="de-DE" sz="1000" dirty="0" smtClean="0">
                <a:solidFill>
                  <a:srgbClr val="0F285C"/>
                </a:solidFill>
                <a:latin typeface="Arial"/>
                <a:cs typeface="Arial"/>
              </a:rPr>
              <a:t>Durch den Niederschlagsrückhalt auf begrünten Dächern und Versickerung auf entsiegelten Flächen können Abwassergebühren reduziert werden.</a:t>
            </a:r>
          </a:p>
          <a:p>
            <a:pPr marL="171450" indent="-171450" algn="just">
              <a:buFont typeface="Arial" panose="020B0604020202020204" pitchFamily="34" charset="0"/>
              <a:buChar char="•"/>
            </a:pPr>
            <a:r>
              <a:rPr lang="de-DE" sz="1000" dirty="0" smtClean="0">
                <a:solidFill>
                  <a:srgbClr val="0F285C"/>
                </a:solidFill>
                <a:latin typeface="Arial"/>
                <a:cs typeface="Arial"/>
              </a:rPr>
              <a:t>Der optische Eindruck eines Gebäudes gewinnt durch Begrünung deutlich an Attraktivität.</a:t>
            </a:r>
            <a:endParaRPr lang="de-DE" sz="1000" dirty="0">
              <a:solidFill>
                <a:srgbClr val="0F285C"/>
              </a:solidFill>
              <a:latin typeface="Arial"/>
              <a:cs typeface="Arial"/>
            </a:endParaRPr>
          </a:p>
        </p:txBody>
      </p:sp>
      <p:sp>
        <p:nvSpPr>
          <p:cNvPr id="45" name="Textfeld 15"/>
          <p:cNvSpPr txBox="1">
            <a:spLocks noChangeArrowheads="1"/>
          </p:cNvSpPr>
          <p:nvPr/>
        </p:nvSpPr>
        <p:spPr bwMode="auto">
          <a:xfrm>
            <a:off x="3756550" y="328084"/>
            <a:ext cx="30907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Calibri" charset="0"/>
                <a:ea typeface="ＭＳ Ｐゴシック" charset="0"/>
                <a:cs typeface="ＭＳ Ｐゴシック" charset="0"/>
              </a:defRPr>
            </a:lvl1pPr>
            <a:lvl2pPr marL="742950" indent="-285750">
              <a:defRPr sz="2000">
                <a:solidFill>
                  <a:schemeClr val="tx1"/>
                </a:solidFill>
                <a:latin typeface="Calibri" charset="0"/>
                <a:ea typeface="ＭＳ Ｐゴシック" charset="0"/>
              </a:defRPr>
            </a:lvl2pPr>
            <a:lvl3pPr marL="1143000" indent="-228600">
              <a:defRPr sz="2000">
                <a:solidFill>
                  <a:schemeClr val="tx1"/>
                </a:solidFill>
                <a:latin typeface="Calibri" charset="0"/>
                <a:ea typeface="ＭＳ Ｐゴシック" charset="0"/>
              </a:defRPr>
            </a:lvl3pPr>
            <a:lvl4pPr marL="1600200" indent="-228600">
              <a:defRPr sz="2000">
                <a:solidFill>
                  <a:schemeClr val="tx1"/>
                </a:solidFill>
                <a:latin typeface="Calibri" charset="0"/>
                <a:ea typeface="ＭＳ Ｐゴシック" charset="0"/>
              </a:defRPr>
            </a:lvl4pPr>
            <a:lvl5pPr marL="2057400" indent="-228600">
              <a:defRPr sz="2000">
                <a:solidFill>
                  <a:schemeClr val="tx1"/>
                </a:solidFill>
                <a:latin typeface="Calibri" charset="0"/>
                <a:ea typeface="ＭＳ Ｐゴシック" charset="0"/>
              </a:defRPr>
            </a:lvl5pPr>
            <a:lvl6pPr marL="2514600" indent="-228600" defTabSz="496888" fontAlgn="base">
              <a:spcBef>
                <a:spcPct val="0"/>
              </a:spcBef>
              <a:spcAft>
                <a:spcPct val="0"/>
              </a:spcAft>
              <a:defRPr sz="2000">
                <a:solidFill>
                  <a:schemeClr val="tx1"/>
                </a:solidFill>
                <a:latin typeface="Calibri" charset="0"/>
                <a:ea typeface="ＭＳ Ｐゴシック" charset="0"/>
              </a:defRPr>
            </a:lvl6pPr>
            <a:lvl7pPr marL="2971800" indent="-228600" defTabSz="496888" fontAlgn="base">
              <a:spcBef>
                <a:spcPct val="0"/>
              </a:spcBef>
              <a:spcAft>
                <a:spcPct val="0"/>
              </a:spcAft>
              <a:defRPr sz="2000">
                <a:solidFill>
                  <a:schemeClr val="tx1"/>
                </a:solidFill>
                <a:latin typeface="Calibri" charset="0"/>
                <a:ea typeface="ＭＳ Ｐゴシック" charset="0"/>
              </a:defRPr>
            </a:lvl7pPr>
            <a:lvl8pPr marL="3429000" indent="-228600" defTabSz="496888" fontAlgn="base">
              <a:spcBef>
                <a:spcPct val="0"/>
              </a:spcBef>
              <a:spcAft>
                <a:spcPct val="0"/>
              </a:spcAft>
              <a:defRPr sz="2000">
                <a:solidFill>
                  <a:schemeClr val="tx1"/>
                </a:solidFill>
                <a:latin typeface="Calibri" charset="0"/>
                <a:ea typeface="ＭＳ Ｐゴシック" charset="0"/>
              </a:defRPr>
            </a:lvl8pPr>
            <a:lvl9pPr marL="3886200" indent="-228600" defTabSz="496888" fontAlgn="base">
              <a:spcBef>
                <a:spcPct val="0"/>
              </a:spcBef>
              <a:spcAft>
                <a:spcPct val="0"/>
              </a:spcAft>
              <a:defRPr sz="2000">
                <a:solidFill>
                  <a:schemeClr val="tx1"/>
                </a:solidFill>
                <a:latin typeface="Calibri" charset="0"/>
                <a:ea typeface="ＭＳ Ｐゴシック" charset="0"/>
              </a:defRPr>
            </a:lvl9pPr>
          </a:lstStyle>
          <a:p>
            <a:r>
              <a:rPr lang="de-DE" sz="1200" b="1" dirty="0" smtClean="0">
                <a:solidFill>
                  <a:schemeClr val="bg1"/>
                </a:solidFill>
                <a:latin typeface="Arial"/>
                <a:cs typeface="Arial"/>
              </a:rPr>
              <a:t>Wie wird gefördert?</a:t>
            </a:r>
            <a:endParaRPr lang="de-DE" sz="1200" b="1" dirty="0">
              <a:solidFill>
                <a:schemeClr val="bg1"/>
              </a:solidFill>
              <a:latin typeface="Arial"/>
              <a:cs typeface="Arial"/>
            </a:endParaRPr>
          </a:p>
        </p:txBody>
      </p:sp>
      <p:sp>
        <p:nvSpPr>
          <p:cNvPr id="4" name="Textfeld 3"/>
          <p:cNvSpPr txBox="1"/>
          <p:nvPr/>
        </p:nvSpPr>
        <p:spPr>
          <a:xfrm>
            <a:off x="5966865" y="7254159"/>
            <a:ext cx="890497" cy="246221"/>
          </a:xfrm>
          <a:prstGeom prst="rect">
            <a:avLst/>
          </a:prstGeom>
          <a:noFill/>
        </p:spPr>
        <p:txBody>
          <a:bodyPr wrap="square" rtlCol="0">
            <a:spAutoFit/>
          </a:bodyPr>
          <a:lstStyle/>
          <a:p>
            <a:pPr algn="ctr"/>
            <a:r>
              <a:rPr lang="de-DE" sz="500" dirty="0" smtClean="0">
                <a:solidFill>
                  <a:schemeClr val="tx2"/>
                </a:solidFill>
              </a:rPr>
              <a:t>Amt für Stadtgrün, Umwelt </a:t>
            </a:r>
            <a:r>
              <a:rPr lang="de-DE" sz="500" smtClean="0">
                <a:solidFill>
                  <a:schemeClr val="tx2"/>
                </a:solidFill>
              </a:rPr>
              <a:t>und Klima</a:t>
            </a:r>
            <a:endParaRPr lang="de-DE" sz="500" dirty="0">
              <a:solidFill>
                <a:schemeClr val="tx2"/>
              </a:solidFill>
            </a:endParaRPr>
          </a:p>
        </p:txBody>
      </p:sp>
      <p:sp>
        <p:nvSpPr>
          <p:cNvPr id="26" name="Rechteck 25"/>
          <p:cNvSpPr/>
          <p:nvPr/>
        </p:nvSpPr>
        <p:spPr>
          <a:xfrm>
            <a:off x="1424939" y="5823547"/>
            <a:ext cx="1944569" cy="1666033"/>
          </a:xfrm>
          <a:prstGeom prst="rect">
            <a:avLst/>
          </a:prstGeom>
          <a:solidFill>
            <a:srgbClr val="9E0F1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97754" fontAlgn="auto">
              <a:spcBef>
                <a:spcPts val="0"/>
              </a:spcBef>
              <a:spcAft>
                <a:spcPts val="0"/>
              </a:spcAft>
              <a:defRPr/>
            </a:pPr>
            <a:endParaRPr lang="de-DE" dirty="0">
              <a:solidFill>
                <a:srgbClr val="000090"/>
              </a:solidFill>
            </a:endParaRPr>
          </a:p>
        </p:txBody>
      </p:sp>
      <p:sp>
        <p:nvSpPr>
          <p:cNvPr id="27" name="Textfeld 27"/>
          <p:cNvSpPr txBox="1">
            <a:spLocks noChangeArrowheads="1"/>
          </p:cNvSpPr>
          <p:nvPr/>
        </p:nvSpPr>
        <p:spPr bwMode="auto">
          <a:xfrm>
            <a:off x="1424940" y="5838590"/>
            <a:ext cx="1944568"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Calibri" charset="0"/>
                <a:ea typeface="ＭＳ Ｐゴシック" charset="0"/>
                <a:cs typeface="ＭＳ Ｐゴシック" charset="0"/>
              </a:defRPr>
            </a:lvl1pPr>
            <a:lvl2pPr marL="742950" indent="-285750">
              <a:defRPr sz="2000">
                <a:solidFill>
                  <a:schemeClr val="tx1"/>
                </a:solidFill>
                <a:latin typeface="Calibri" charset="0"/>
                <a:ea typeface="ＭＳ Ｐゴシック" charset="0"/>
              </a:defRPr>
            </a:lvl2pPr>
            <a:lvl3pPr marL="1143000" indent="-228600">
              <a:defRPr sz="2000">
                <a:solidFill>
                  <a:schemeClr val="tx1"/>
                </a:solidFill>
                <a:latin typeface="Calibri" charset="0"/>
                <a:ea typeface="ＭＳ Ｐゴシック" charset="0"/>
              </a:defRPr>
            </a:lvl3pPr>
            <a:lvl4pPr marL="1600200" indent="-228600">
              <a:defRPr sz="2000">
                <a:solidFill>
                  <a:schemeClr val="tx1"/>
                </a:solidFill>
                <a:latin typeface="Calibri" charset="0"/>
                <a:ea typeface="ＭＳ Ｐゴシック" charset="0"/>
              </a:defRPr>
            </a:lvl4pPr>
            <a:lvl5pPr marL="2057400" indent="-228600">
              <a:defRPr sz="2000">
                <a:solidFill>
                  <a:schemeClr val="tx1"/>
                </a:solidFill>
                <a:latin typeface="Calibri" charset="0"/>
                <a:ea typeface="ＭＳ Ｐゴシック" charset="0"/>
              </a:defRPr>
            </a:lvl5pPr>
            <a:lvl6pPr marL="2514600" indent="-228600" defTabSz="496888" fontAlgn="base">
              <a:spcBef>
                <a:spcPct val="0"/>
              </a:spcBef>
              <a:spcAft>
                <a:spcPct val="0"/>
              </a:spcAft>
              <a:defRPr sz="2000">
                <a:solidFill>
                  <a:schemeClr val="tx1"/>
                </a:solidFill>
                <a:latin typeface="Calibri" charset="0"/>
                <a:ea typeface="ＭＳ Ｐゴシック" charset="0"/>
              </a:defRPr>
            </a:lvl6pPr>
            <a:lvl7pPr marL="2971800" indent="-228600" defTabSz="496888" fontAlgn="base">
              <a:spcBef>
                <a:spcPct val="0"/>
              </a:spcBef>
              <a:spcAft>
                <a:spcPct val="0"/>
              </a:spcAft>
              <a:defRPr sz="2000">
                <a:solidFill>
                  <a:schemeClr val="tx1"/>
                </a:solidFill>
                <a:latin typeface="Calibri" charset="0"/>
                <a:ea typeface="ＭＳ Ｐゴシック" charset="0"/>
              </a:defRPr>
            </a:lvl7pPr>
            <a:lvl8pPr marL="3429000" indent="-228600" defTabSz="496888" fontAlgn="base">
              <a:spcBef>
                <a:spcPct val="0"/>
              </a:spcBef>
              <a:spcAft>
                <a:spcPct val="0"/>
              </a:spcAft>
              <a:defRPr sz="2000">
                <a:solidFill>
                  <a:schemeClr val="tx1"/>
                </a:solidFill>
                <a:latin typeface="Calibri" charset="0"/>
                <a:ea typeface="ＭＳ Ｐゴシック" charset="0"/>
              </a:defRPr>
            </a:lvl8pPr>
            <a:lvl9pPr marL="3886200" indent="-228600" defTabSz="496888" fontAlgn="base">
              <a:spcBef>
                <a:spcPct val="0"/>
              </a:spcBef>
              <a:spcAft>
                <a:spcPct val="0"/>
              </a:spcAft>
              <a:defRPr sz="2000">
                <a:solidFill>
                  <a:schemeClr val="tx1"/>
                </a:solidFill>
                <a:latin typeface="Calibri" charset="0"/>
                <a:ea typeface="ＭＳ Ｐゴシック" charset="0"/>
              </a:defRPr>
            </a:lvl9pPr>
          </a:lstStyle>
          <a:p>
            <a:r>
              <a:rPr lang="de-DE" sz="900" b="1" dirty="0" smtClean="0">
                <a:solidFill>
                  <a:schemeClr val="bg1"/>
                </a:solidFill>
                <a:latin typeface="Arial"/>
                <a:cs typeface="Arial"/>
              </a:rPr>
              <a:t>Ziele der Dach- und Fassadenbegrünung</a:t>
            </a:r>
          </a:p>
          <a:p>
            <a:endParaRPr lang="de-DE" sz="500" b="1" dirty="0" smtClean="0">
              <a:solidFill>
                <a:schemeClr val="bg1"/>
              </a:solidFill>
              <a:latin typeface="Arial"/>
              <a:cs typeface="Arial"/>
            </a:endParaRPr>
          </a:p>
          <a:p>
            <a:pPr marL="171450" indent="-171450">
              <a:buFont typeface="Arial" panose="020B0604020202020204" pitchFamily="34" charset="0"/>
              <a:buChar char="•"/>
            </a:pPr>
            <a:r>
              <a:rPr lang="de-DE" sz="900" b="1" dirty="0" smtClean="0">
                <a:solidFill>
                  <a:schemeClr val="bg1"/>
                </a:solidFill>
                <a:latin typeface="Arial"/>
                <a:cs typeface="Arial"/>
              </a:rPr>
              <a:t>Lokales Klima verbessern</a:t>
            </a:r>
          </a:p>
          <a:p>
            <a:pPr marL="171450" indent="-171450">
              <a:buFont typeface="Arial" panose="020B0604020202020204" pitchFamily="34" charset="0"/>
              <a:buChar char="•"/>
            </a:pPr>
            <a:r>
              <a:rPr lang="de-DE" sz="900" b="1" dirty="0" smtClean="0">
                <a:solidFill>
                  <a:schemeClr val="bg1"/>
                </a:solidFill>
                <a:latin typeface="Arial"/>
                <a:cs typeface="Arial"/>
              </a:rPr>
              <a:t>Niederschlagswasser zurückhalten und versickern</a:t>
            </a:r>
          </a:p>
          <a:p>
            <a:pPr marL="171450" indent="-171450">
              <a:buFont typeface="Arial" panose="020B0604020202020204" pitchFamily="34" charset="0"/>
              <a:buChar char="•"/>
            </a:pPr>
            <a:r>
              <a:rPr lang="de-DE" sz="900" b="1" dirty="0" smtClean="0">
                <a:solidFill>
                  <a:schemeClr val="bg1"/>
                </a:solidFill>
                <a:latin typeface="Arial"/>
                <a:cs typeface="Arial"/>
              </a:rPr>
              <a:t>Biologische Vielfalt schützen und steigern</a:t>
            </a:r>
          </a:p>
          <a:p>
            <a:pPr marL="171450" indent="-171450">
              <a:buFont typeface="Arial" panose="020B0604020202020204" pitchFamily="34" charset="0"/>
              <a:buChar char="•"/>
            </a:pPr>
            <a:r>
              <a:rPr lang="de-DE" sz="900" b="1" dirty="0" smtClean="0">
                <a:solidFill>
                  <a:schemeClr val="bg1"/>
                </a:solidFill>
                <a:latin typeface="Arial"/>
                <a:cs typeface="Arial"/>
              </a:rPr>
              <a:t>Steigerung der Attraktivität </a:t>
            </a:r>
            <a:r>
              <a:rPr lang="de-DE" sz="900" b="1" dirty="0">
                <a:solidFill>
                  <a:schemeClr val="bg1"/>
                </a:solidFill>
                <a:latin typeface="Arial"/>
                <a:cs typeface="Arial"/>
              </a:rPr>
              <a:t>des </a:t>
            </a:r>
            <a:r>
              <a:rPr lang="de-DE" sz="900" b="1" dirty="0" smtClean="0">
                <a:solidFill>
                  <a:schemeClr val="bg1"/>
                </a:solidFill>
                <a:latin typeface="Arial"/>
                <a:cs typeface="Arial"/>
              </a:rPr>
              <a:t>Stadtbildes und der Lebensqualität</a:t>
            </a:r>
          </a:p>
        </p:txBody>
      </p:sp>
      <p:sp>
        <p:nvSpPr>
          <p:cNvPr id="7" name="Textfeld 6"/>
          <p:cNvSpPr txBox="1"/>
          <p:nvPr/>
        </p:nvSpPr>
        <p:spPr>
          <a:xfrm>
            <a:off x="3360473" y="1464466"/>
            <a:ext cx="195814" cy="1180772"/>
          </a:xfrm>
          <a:prstGeom prst="rect">
            <a:avLst/>
          </a:prstGeom>
          <a:noFill/>
        </p:spPr>
        <p:txBody>
          <a:bodyPr vert="vert270" wrap="none" lIns="36000" rIns="36000" rtlCol="0">
            <a:spAutoFit/>
          </a:bodyPr>
          <a:lstStyle/>
          <a:p>
            <a:r>
              <a:rPr lang="de-DE" sz="800" dirty="0" smtClean="0">
                <a:solidFill>
                  <a:srgbClr val="173664"/>
                </a:solidFill>
                <a:latin typeface="Arial" panose="020B0604020202020204" pitchFamily="34" charset="0"/>
                <a:cs typeface="Arial" panose="020B0604020202020204" pitchFamily="34" charset="0"/>
              </a:rPr>
              <a:t> © </a:t>
            </a:r>
            <a:r>
              <a:rPr lang="de-DE" sz="800" dirty="0" err="1" smtClean="0">
                <a:solidFill>
                  <a:srgbClr val="173664"/>
                </a:solidFill>
                <a:latin typeface="Arial" panose="020B0604020202020204" pitchFamily="34" charset="0"/>
                <a:cs typeface="Arial" panose="020B0604020202020204" pitchFamily="34" charset="0"/>
              </a:rPr>
              <a:t>JFsPic</a:t>
            </a:r>
            <a:r>
              <a:rPr lang="de-DE" sz="800" dirty="0" smtClean="0">
                <a:solidFill>
                  <a:srgbClr val="173664"/>
                </a:solidFill>
                <a:latin typeface="Arial" panose="020B0604020202020204" pitchFamily="34" charset="0"/>
                <a:cs typeface="Arial" panose="020B0604020202020204" pitchFamily="34" charset="0"/>
              </a:rPr>
              <a:t> – Fotolia.com</a:t>
            </a:r>
            <a:endParaRPr lang="de-DE" sz="800" dirty="0">
              <a:solidFill>
                <a:srgbClr val="173664"/>
              </a:solidFill>
              <a:latin typeface="Arial" panose="020B0604020202020204" pitchFamily="34" charset="0"/>
              <a:cs typeface="Arial" panose="020B0604020202020204" pitchFamily="34" charset="0"/>
            </a:endParaRPr>
          </a:p>
        </p:txBody>
      </p:sp>
      <p:sp>
        <p:nvSpPr>
          <p:cNvPr id="36" name="Textfeld 35"/>
          <p:cNvSpPr txBox="1"/>
          <p:nvPr/>
        </p:nvSpPr>
        <p:spPr>
          <a:xfrm>
            <a:off x="7117240" y="2984612"/>
            <a:ext cx="195814" cy="1619995"/>
          </a:xfrm>
          <a:prstGeom prst="rect">
            <a:avLst/>
          </a:prstGeom>
          <a:noFill/>
        </p:spPr>
        <p:txBody>
          <a:bodyPr vert="vert270" wrap="none" lIns="36000" rIns="36000" rtlCol="0">
            <a:spAutoFit/>
          </a:bodyPr>
          <a:lstStyle/>
          <a:p>
            <a:r>
              <a:rPr lang="de-DE" sz="800" dirty="0" smtClean="0">
                <a:solidFill>
                  <a:schemeClr val="bg2">
                    <a:lumMod val="20000"/>
                    <a:lumOff val="80000"/>
                  </a:schemeClr>
                </a:solidFill>
                <a:latin typeface="Arial" panose="020B0604020202020204" pitchFamily="34" charset="0"/>
                <a:cs typeface="Arial" panose="020B0604020202020204" pitchFamily="34" charset="0"/>
              </a:rPr>
              <a:t> © Susanne Güttler – Fotolia.com</a:t>
            </a:r>
            <a:endParaRPr lang="de-DE" sz="800" dirty="0">
              <a:solidFill>
                <a:schemeClr val="bg2">
                  <a:lumMod val="20000"/>
                  <a:lumOff val="8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8845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6953" y="4964623"/>
            <a:ext cx="3005451" cy="2313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Rechteck 42"/>
          <p:cNvSpPr/>
          <p:nvPr/>
        </p:nvSpPr>
        <p:spPr>
          <a:xfrm>
            <a:off x="7137400" y="4687619"/>
            <a:ext cx="3576587" cy="361436"/>
          </a:xfrm>
          <a:prstGeom prst="rect">
            <a:avLst/>
          </a:prstGeom>
          <a:solidFill>
            <a:srgbClr val="1736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97754" fontAlgn="auto">
              <a:spcBef>
                <a:spcPts val="0"/>
              </a:spcBef>
              <a:spcAft>
                <a:spcPts val="0"/>
              </a:spcAft>
              <a:defRPr/>
            </a:pPr>
            <a:endParaRPr lang="de-DE" dirty="0">
              <a:solidFill>
                <a:srgbClr val="000090"/>
              </a:solidFill>
            </a:endParaRPr>
          </a:p>
        </p:txBody>
      </p:sp>
      <p:sp>
        <p:nvSpPr>
          <p:cNvPr id="6" name="Rechteck 5"/>
          <p:cNvSpPr/>
          <p:nvPr/>
        </p:nvSpPr>
        <p:spPr>
          <a:xfrm>
            <a:off x="0" y="296333"/>
            <a:ext cx="10688638" cy="361436"/>
          </a:xfrm>
          <a:prstGeom prst="rect">
            <a:avLst/>
          </a:prstGeom>
          <a:solidFill>
            <a:srgbClr val="1736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97754" fontAlgn="auto">
              <a:spcBef>
                <a:spcPts val="0"/>
              </a:spcBef>
              <a:spcAft>
                <a:spcPts val="0"/>
              </a:spcAft>
              <a:defRPr/>
            </a:pPr>
            <a:endParaRPr lang="de-DE" dirty="0">
              <a:solidFill>
                <a:srgbClr val="000090"/>
              </a:solidFill>
            </a:endParaRPr>
          </a:p>
        </p:txBody>
      </p:sp>
      <p:sp>
        <p:nvSpPr>
          <p:cNvPr id="7" name="Textfeld 12"/>
          <p:cNvSpPr txBox="1">
            <a:spLocks noChangeArrowheads="1"/>
          </p:cNvSpPr>
          <p:nvPr/>
        </p:nvSpPr>
        <p:spPr bwMode="auto">
          <a:xfrm>
            <a:off x="3760787" y="328085"/>
            <a:ext cx="3077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Calibri" charset="0"/>
                <a:ea typeface="ＭＳ Ｐゴシック" charset="0"/>
                <a:cs typeface="ＭＳ Ｐゴシック" charset="0"/>
              </a:defRPr>
            </a:lvl1pPr>
            <a:lvl2pPr marL="742950" indent="-285750">
              <a:defRPr sz="2000">
                <a:solidFill>
                  <a:schemeClr val="tx1"/>
                </a:solidFill>
                <a:latin typeface="Calibri" charset="0"/>
                <a:ea typeface="ＭＳ Ｐゴシック" charset="0"/>
              </a:defRPr>
            </a:lvl2pPr>
            <a:lvl3pPr marL="1143000" indent="-228600">
              <a:defRPr sz="2000">
                <a:solidFill>
                  <a:schemeClr val="tx1"/>
                </a:solidFill>
                <a:latin typeface="Calibri" charset="0"/>
                <a:ea typeface="ＭＳ Ｐゴシック" charset="0"/>
              </a:defRPr>
            </a:lvl3pPr>
            <a:lvl4pPr marL="1600200" indent="-228600">
              <a:defRPr sz="2000">
                <a:solidFill>
                  <a:schemeClr val="tx1"/>
                </a:solidFill>
                <a:latin typeface="Calibri" charset="0"/>
                <a:ea typeface="ＭＳ Ｐゴシック" charset="0"/>
              </a:defRPr>
            </a:lvl4pPr>
            <a:lvl5pPr marL="2057400" indent="-228600">
              <a:defRPr sz="2000">
                <a:solidFill>
                  <a:schemeClr val="tx1"/>
                </a:solidFill>
                <a:latin typeface="Calibri" charset="0"/>
                <a:ea typeface="ＭＳ Ｐゴシック" charset="0"/>
              </a:defRPr>
            </a:lvl5pPr>
            <a:lvl6pPr marL="2514600" indent="-228600" defTabSz="496888" fontAlgn="base">
              <a:spcBef>
                <a:spcPct val="0"/>
              </a:spcBef>
              <a:spcAft>
                <a:spcPct val="0"/>
              </a:spcAft>
              <a:defRPr sz="2000">
                <a:solidFill>
                  <a:schemeClr val="tx1"/>
                </a:solidFill>
                <a:latin typeface="Calibri" charset="0"/>
                <a:ea typeface="ＭＳ Ｐゴシック" charset="0"/>
              </a:defRPr>
            </a:lvl6pPr>
            <a:lvl7pPr marL="2971800" indent="-228600" defTabSz="496888" fontAlgn="base">
              <a:spcBef>
                <a:spcPct val="0"/>
              </a:spcBef>
              <a:spcAft>
                <a:spcPct val="0"/>
              </a:spcAft>
              <a:defRPr sz="2000">
                <a:solidFill>
                  <a:schemeClr val="tx1"/>
                </a:solidFill>
                <a:latin typeface="Calibri" charset="0"/>
                <a:ea typeface="ＭＳ Ｐゴシック" charset="0"/>
              </a:defRPr>
            </a:lvl7pPr>
            <a:lvl8pPr marL="3429000" indent="-228600" defTabSz="496888" fontAlgn="base">
              <a:spcBef>
                <a:spcPct val="0"/>
              </a:spcBef>
              <a:spcAft>
                <a:spcPct val="0"/>
              </a:spcAft>
              <a:defRPr sz="2000">
                <a:solidFill>
                  <a:schemeClr val="tx1"/>
                </a:solidFill>
                <a:latin typeface="Calibri" charset="0"/>
                <a:ea typeface="ＭＳ Ｐゴシック" charset="0"/>
              </a:defRPr>
            </a:lvl8pPr>
            <a:lvl9pPr marL="3886200" indent="-228600" defTabSz="496888" fontAlgn="base">
              <a:spcBef>
                <a:spcPct val="0"/>
              </a:spcBef>
              <a:spcAft>
                <a:spcPct val="0"/>
              </a:spcAft>
              <a:defRPr sz="2000">
                <a:solidFill>
                  <a:schemeClr val="tx1"/>
                </a:solidFill>
                <a:latin typeface="Calibri" charset="0"/>
                <a:ea typeface="ＭＳ Ｐゴシック" charset="0"/>
              </a:defRPr>
            </a:lvl9pPr>
          </a:lstStyle>
          <a:p>
            <a:r>
              <a:rPr lang="de-DE" sz="1200" b="1" dirty="0" smtClean="0">
                <a:solidFill>
                  <a:schemeClr val="bg1"/>
                </a:solidFill>
                <a:latin typeface="Arial"/>
                <a:cs typeface="Arial"/>
              </a:rPr>
              <a:t>Fördergebiete der Stadt Neuss</a:t>
            </a:r>
            <a:endParaRPr lang="de-DE" sz="1200" dirty="0">
              <a:solidFill>
                <a:schemeClr val="bg1"/>
              </a:solidFill>
              <a:latin typeface="ThesisSansSemiboldItalic" charset="0"/>
            </a:endParaRPr>
          </a:p>
        </p:txBody>
      </p:sp>
      <p:sp>
        <p:nvSpPr>
          <p:cNvPr id="8" name="Textfeld 13"/>
          <p:cNvSpPr txBox="1">
            <a:spLocks noChangeArrowheads="1"/>
          </p:cNvSpPr>
          <p:nvPr/>
        </p:nvSpPr>
        <p:spPr bwMode="auto">
          <a:xfrm>
            <a:off x="188383" y="328084"/>
            <a:ext cx="2971074"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Calibri" charset="0"/>
                <a:ea typeface="ＭＳ Ｐゴシック" charset="0"/>
                <a:cs typeface="ＭＳ Ｐゴシック" charset="0"/>
              </a:defRPr>
            </a:lvl1pPr>
            <a:lvl2pPr marL="742950" indent="-285750">
              <a:defRPr sz="2000">
                <a:solidFill>
                  <a:schemeClr val="tx1"/>
                </a:solidFill>
                <a:latin typeface="Calibri" charset="0"/>
                <a:ea typeface="ＭＳ Ｐゴシック" charset="0"/>
              </a:defRPr>
            </a:lvl2pPr>
            <a:lvl3pPr marL="1143000" indent="-228600">
              <a:defRPr sz="2000">
                <a:solidFill>
                  <a:schemeClr val="tx1"/>
                </a:solidFill>
                <a:latin typeface="Calibri" charset="0"/>
                <a:ea typeface="ＭＳ Ｐゴシック" charset="0"/>
              </a:defRPr>
            </a:lvl3pPr>
            <a:lvl4pPr marL="1600200" indent="-228600">
              <a:defRPr sz="2000">
                <a:solidFill>
                  <a:schemeClr val="tx1"/>
                </a:solidFill>
                <a:latin typeface="Calibri" charset="0"/>
                <a:ea typeface="ＭＳ Ｐゴシック" charset="0"/>
              </a:defRPr>
            </a:lvl4pPr>
            <a:lvl5pPr marL="2057400" indent="-228600">
              <a:defRPr sz="2000">
                <a:solidFill>
                  <a:schemeClr val="tx1"/>
                </a:solidFill>
                <a:latin typeface="Calibri" charset="0"/>
                <a:ea typeface="ＭＳ Ｐゴシック" charset="0"/>
              </a:defRPr>
            </a:lvl5pPr>
            <a:lvl6pPr marL="2514600" indent="-228600" defTabSz="496888" fontAlgn="base">
              <a:spcBef>
                <a:spcPct val="0"/>
              </a:spcBef>
              <a:spcAft>
                <a:spcPct val="0"/>
              </a:spcAft>
              <a:defRPr sz="2000">
                <a:solidFill>
                  <a:schemeClr val="tx1"/>
                </a:solidFill>
                <a:latin typeface="Calibri" charset="0"/>
                <a:ea typeface="ＭＳ Ｐゴシック" charset="0"/>
              </a:defRPr>
            </a:lvl6pPr>
            <a:lvl7pPr marL="2971800" indent="-228600" defTabSz="496888" fontAlgn="base">
              <a:spcBef>
                <a:spcPct val="0"/>
              </a:spcBef>
              <a:spcAft>
                <a:spcPct val="0"/>
              </a:spcAft>
              <a:defRPr sz="2000">
                <a:solidFill>
                  <a:schemeClr val="tx1"/>
                </a:solidFill>
                <a:latin typeface="Calibri" charset="0"/>
                <a:ea typeface="ＭＳ Ｐゴシック" charset="0"/>
              </a:defRPr>
            </a:lvl7pPr>
            <a:lvl8pPr marL="3429000" indent="-228600" defTabSz="496888" fontAlgn="base">
              <a:spcBef>
                <a:spcPct val="0"/>
              </a:spcBef>
              <a:spcAft>
                <a:spcPct val="0"/>
              </a:spcAft>
              <a:defRPr sz="2000">
                <a:solidFill>
                  <a:schemeClr val="tx1"/>
                </a:solidFill>
                <a:latin typeface="Calibri" charset="0"/>
                <a:ea typeface="ＭＳ Ｐゴシック" charset="0"/>
              </a:defRPr>
            </a:lvl8pPr>
            <a:lvl9pPr marL="3886200" indent="-228600" defTabSz="496888" fontAlgn="base">
              <a:spcBef>
                <a:spcPct val="0"/>
              </a:spcBef>
              <a:spcAft>
                <a:spcPct val="0"/>
              </a:spcAft>
              <a:defRPr sz="2000">
                <a:solidFill>
                  <a:schemeClr val="tx1"/>
                </a:solidFill>
                <a:latin typeface="Calibri" charset="0"/>
                <a:ea typeface="ＭＳ Ｐゴシック" charset="0"/>
              </a:defRPr>
            </a:lvl9pPr>
          </a:lstStyle>
          <a:p>
            <a:r>
              <a:rPr lang="de-DE" sz="1200" b="1" dirty="0" smtClean="0">
                <a:solidFill>
                  <a:schemeClr val="bg1"/>
                </a:solidFill>
                <a:latin typeface="Arial"/>
                <a:cs typeface="Arial"/>
              </a:rPr>
              <a:t>Ziele des Förderprogramms</a:t>
            </a:r>
            <a:endParaRPr lang="de-DE" sz="1200" b="1" dirty="0">
              <a:solidFill>
                <a:schemeClr val="bg1"/>
              </a:solidFill>
              <a:latin typeface="Arial"/>
              <a:cs typeface="Arial"/>
            </a:endParaRPr>
          </a:p>
        </p:txBody>
      </p:sp>
      <p:sp>
        <p:nvSpPr>
          <p:cNvPr id="21" name="Textfeld 28"/>
          <p:cNvSpPr txBox="1">
            <a:spLocks noChangeArrowheads="1"/>
          </p:cNvSpPr>
          <p:nvPr/>
        </p:nvSpPr>
        <p:spPr bwMode="auto">
          <a:xfrm>
            <a:off x="3716338" y="634707"/>
            <a:ext cx="1809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alibri" charset="0"/>
                <a:ea typeface="ＭＳ Ｐゴシック" charset="0"/>
                <a:cs typeface="ＭＳ Ｐゴシック" charset="0"/>
              </a:defRPr>
            </a:lvl1pPr>
            <a:lvl2pPr marL="742950" indent="-285750">
              <a:defRPr sz="2000">
                <a:solidFill>
                  <a:schemeClr val="tx1"/>
                </a:solidFill>
                <a:latin typeface="Calibri" charset="0"/>
                <a:ea typeface="ＭＳ Ｐゴシック" charset="0"/>
              </a:defRPr>
            </a:lvl2pPr>
            <a:lvl3pPr marL="1143000" indent="-228600">
              <a:defRPr sz="2000">
                <a:solidFill>
                  <a:schemeClr val="tx1"/>
                </a:solidFill>
                <a:latin typeface="Calibri" charset="0"/>
                <a:ea typeface="ＭＳ Ｐゴシック" charset="0"/>
              </a:defRPr>
            </a:lvl3pPr>
            <a:lvl4pPr marL="1600200" indent="-228600">
              <a:defRPr sz="2000">
                <a:solidFill>
                  <a:schemeClr val="tx1"/>
                </a:solidFill>
                <a:latin typeface="Calibri" charset="0"/>
                <a:ea typeface="ＭＳ Ｐゴシック" charset="0"/>
              </a:defRPr>
            </a:lvl4pPr>
            <a:lvl5pPr marL="2057400" indent="-228600">
              <a:defRPr sz="2000">
                <a:solidFill>
                  <a:schemeClr val="tx1"/>
                </a:solidFill>
                <a:latin typeface="Calibri" charset="0"/>
                <a:ea typeface="ＭＳ Ｐゴシック" charset="0"/>
              </a:defRPr>
            </a:lvl5pPr>
            <a:lvl6pPr marL="2514600" indent="-228600" defTabSz="496888" fontAlgn="base">
              <a:spcBef>
                <a:spcPct val="0"/>
              </a:spcBef>
              <a:spcAft>
                <a:spcPct val="0"/>
              </a:spcAft>
              <a:defRPr sz="2000">
                <a:solidFill>
                  <a:schemeClr val="tx1"/>
                </a:solidFill>
                <a:latin typeface="Calibri" charset="0"/>
                <a:ea typeface="ＭＳ Ｐゴシック" charset="0"/>
              </a:defRPr>
            </a:lvl6pPr>
            <a:lvl7pPr marL="2971800" indent="-228600" defTabSz="496888" fontAlgn="base">
              <a:spcBef>
                <a:spcPct val="0"/>
              </a:spcBef>
              <a:spcAft>
                <a:spcPct val="0"/>
              </a:spcAft>
              <a:defRPr sz="2000">
                <a:solidFill>
                  <a:schemeClr val="tx1"/>
                </a:solidFill>
                <a:latin typeface="Calibri" charset="0"/>
                <a:ea typeface="ＭＳ Ｐゴシック" charset="0"/>
              </a:defRPr>
            </a:lvl7pPr>
            <a:lvl8pPr marL="3429000" indent="-228600" defTabSz="496888" fontAlgn="base">
              <a:spcBef>
                <a:spcPct val="0"/>
              </a:spcBef>
              <a:spcAft>
                <a:spcPct val="0"/>
              </a:spcAft>
              <a:defRPr sz="2000">
                <a:solidFill>
                  <a:schemeClr val="tx1"/>
                </a:solidFill>
                <a:latin typeface="Calibri" charset="0"/>
                <a:ea typeface="ＭＳ Ｐゴシック" charset="0"/>
              </a:defRPr>
            </a:lvl8pPr>
            <a:lvl9pPr marL="3886200" indent="-228600" defTabSz="496888" fontAlgn="base">
              <a:spcBef>
                <a:spcPct val="0"/>
              </a:spcBef>
              <a:spcAft>
                <a:spcPct val="0"/>
              </a:spcAft>
              <a:defRPr sz="2000">
                <a:solidFill>
                  <a:schemeClr val="tx1"/>
                </a:solidFill>
                <a:latin typeface="Calibri" charset="0"/>
                <a:ea typeface="ＭＳ Ｐゴシック" charset="0"/>
              </a:defRPr>
            </a:lvl9pPr>
          </a:lstStyle>
          <a:p>
            <a:r>
              <a:rPr lang="de-DE" sz="1200" dirty="0">
                <a:solidFill>
                  <a:schemeClr val="bg1"/>
                </a:solidFill>
                <a:latin typeface="ThesisSansSemiboldItalic" charset="0"/>
              </a:rPr>
              <a:t>Headline</a:t>
            </a:r>
          </a:p>
        </p:txBody>
      </p:sp>
      <p:sp>
        <p:nvSpPr>
          <p:cNvPr id="41" name="Textfeld 12"/>
          <p:cNvSpPr txBox="1">
            <a:spLocks noChangeArrowheads="1"/>
          </p:cNvSpPr>
          <p:nvPr/>
        </p:nvSpPr>
        <p:spPr bwMode="auto">
          <a:xfrm>
            <a:off x="7316787" y="328085"/>
            <a:ext cx="31667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Calibri" charset="0"/>
                <a:ea typeface="ＭＳ Ｐゴシック" charset="0"/>
                <a:cs typeface="ＭＳ Ｐゴシック" charset="0"/>
              </a:defRPr>
            </a:lvl1pPr>
            <a:lvl2pPr marL="742950" indent="-285750">
              <a:defRPr sz="2000">
                <a:solidFill>
                  <a:schemeClr val="tx1"/>
                </a:solidFill>
                <a:latin typeface="Calibri" charset="0"/>
                <a:ea typeface="ＭＳ Ｐゴシック" charset="0"/>
              </a:defRPr>
            </a:lvl2pPr>
            <a:lvl3pPr marL="1143000" indent="-228600">
              <a:defRPr sz="2000">
                <a:solidFill>
                  <a:schemeClr val="tx1"/>
                </a:solidFill>
                <a:latin typeface="Calibri" charset="0"/>
                <a:ea typeface="ＭＳ Ｐゴシック" charset="0"/>
              </a:defRPr>
            </a:lvl3pPr>
            <a:lvl4pPr marL="1600200" indent="-228600">
              <a:defRPr sz="2000">
                <a:solidFill>
                  <a:schemeClr val="tx1"/>
                </a:solidFill>
                <a:latin typeface="Calibri" charset="0"/>
                <a:ea typeface="ＭＳ Ｐゴシック" charset="0"/>
              </a:defRPr>
            </a:lvl4pPr>
            <a:lvl5pPr marL="2057400" indent="-228600">
              <a:defRPr sz="2000">
                <a:solidFill>
                  <a:schemeClr val="tx1"/>
                </a:solidFill>
                <a:latin typeface="Calibri" charset="0"/>
                <a:ea typeface="ＭＳ Ｐゴシック" charset="0"/>
              </a:defRPr>
            </a:lvl5pPr>
            <a:lvl6pPr marL="2514600" indent="-228600" defTabSz="496888" fontAlgn="base">
              <a:spcBef>
                <a:spcPct val="0"/>
              </a:spcBef>
              <a:spcAft>
                <a:spcPct val="0"/>
              </a:spcAft>
              <a:defRPr sz="2000">
                <a:solidFill>
                  <a:schemeClr val="tx1"/>
                </a:solidFill>
                <a:latin typeface="Calibri" charset="0"/>
                <a:ea typeface="ＭＳ Ｐゴシック" charset="0"/>
              </a:defRPr>
            </a:lvl6pPr>
            <a:lvl7pPr marL="2971800" indent="-228600" defTabSz="496888" fontAlgn="base">
              <a:spcBef>
                <a:spcPct val="0"/>
              </a:spcBef>
              <a:spcAft>
                <a:spcPct val="0"/>
              </a:spcAft>
              <a:defRPr sz="2000">
                <a:solidFill>
                  <a:schemeClr val="tx1"/>
                </a:solidFill>
                <a:latin typeface="Calibri" charset="0"/>
                <a:ea typeface="ＭＳ Ｐゴシック" charset="0"/>
              </a:defRPr>
            </a:lvl7pPr>
            <a:lvl8pPr marL="3429000" indent="-228600" defTabSz="496888" fontAlgn="base">
              <a:spcBef>
                <a:spcPct val="0"/>
              </a:spcBef>
              <a:spcAft>
                <a:spcPct val="0"/>
              </a:spcAft>
              <a:defRPr sz="2000">
                <a:solidFill>
                  <a:schemeClr val="tx1"/>
                </a:solidFill>
                <a:latin typeface="Calibri" charset="0"/>
                <a:ea typeface="ＭＳ Ｐゴシック" charset="0"/>
              </a:defRPr>
            </a:lvl8pPr>
            <a:lvl9pPr marL="3886200" indent="-228600" defTabSz="496888" fontAlgn="base">
              <a:spcBef>
                <a:spcPct val="0"/>
              </a:spcBef>
              <a:spcAft>
                <a:spcPct val="0"/>
              </a:spcAft>
              <a:defRPr sz="2000">
                <a:solidFill>
                  <a:schemeClr val="tx1"/>
                </a:solidFill>
                <a:latin typeface="Calibri" charset="0"/>
                <a:ea typeface="ＭＳ Ｐゴシック" charset="0"/>
              </a:defRPr>
            </a:lvl9pPr>
          </a:lstStyle>
          <a:p>
            <a:r>
              <a:rPr lang="de-DE" sz="1200" b="1" dirty="0" smtClean="0">
                <a:solidFill>
                  <a:schemeClr val="bg1"/>
                </a:solidFill>
                <a:latin typeface="Arial"/>
                <a:cs typeface="Arial"/>
              </a:rPr>
              <a:t>Was kann gefördert werden?</a:t>
            </a:r>
            <a:endParaRPr lang="de-DE" sz="1200" dirty="0">
              <a:solidFill>
                <a:schemeClr val="bg1"/>
              </a:solidFill>
              <a:latin typeface="ThesisSansSemiboldItalic" charset="0"/>
            </a:endParaRPr>
          </a:p>
        </p:txBody>
      </p:sp>
      <p:sp>
        <p:nvSpPr>
          <p:cNvPr id="25" name="Textfeld 24"/>
          <p:cNvSpPr txBox="1">
            <a:spLocks noChangeArrowheads="1"/>
          </p:cNvSpPr>
          <p:nvPr/>
        </p:nvSpPr>
        <p:spPr bwMode="auto">
          <a:xfrm>
            <a:off x="7307686" y="5212527"/>
            <a:ext cx="31924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Calibri" charset="0"/>
                <a:ea typeface="ＭＳ Ｐゴシック" charset="0"/>
                <a:cs typeface="ＭＳ Ｐゴシック" charset="0"/>
              </a:defRPr>
            </a:lvl1pPr>
            <a:lvl2pPr marL="742950" indent="-285750">
              <a:defRPr sz="2000">
                <a:solidFill>
                  <a:schemeClr val="tx1"/>
                </a:solidFill>
                <a:latin typeface="Calibri" charset="0"/>
                <a:ea typeface="ＭＳ Ｐゴシック" charset="0"/>
              </a:defRPr>
            </a:lvl2pPr>
            <a:lvl3pPr marL="1143000" indent="-228600">
              <a:defRPr sz="2000">
                <a:solidFill>
                  <a:schemeClr val="tx1"/>
                </a:solidFill>
                <a:latin typeface="Calibri" charset="0"/>
                <a:ea typeface="ＭＳ Ｐゴシック" charset="0"/>
              </a:defRPr>
            </a:lvl3pPr>
            <a:lvl4pPr marL="1600200" indent="-228600">
              <a:defRPr sz="2000">
                <a:solidFill>
                  <a:schemeClr val="tx1"/>
                </a:solidFill>
                <a:latin typeface="Calibri" charset="0"/>
                <a:ea typeface="ＭＳ Ｐゴシック" charset="0"/>
              </a:defRPr>
            </a:lvl4pPr>
            <a:lvl5pPr marL="2057400" indent="-228600">
              <a:defRPr sz="2000">
                <a:solidFill>
                  <a:schemeClr val="tx1"/>
                </a:solidFill>
                <a:latin typeface="Calibri" charset="0"/>
                <a:ea typeface="ＭＳ Ｐゴシック" charset="0"/>
              </a:defRPr>
            </a:lvl5pPr>
            <a:lvl6pPr marL="2514600" indent="-228600" defTabSz="496888" fontAlgn="base">
              <a:spcBef>
                <a:spcPct val="0"/>
              </a:spcBef>
              <a:spcAft>
                <a:spcPct val="0"/>
              </a:spcAft>
              <a:defRPr sz="2000">
                <a:solidFill>
                  <a:schemeClr val="tx1"/>
                </a:solidFill>
                <a:latin typeface="Calibri" charset="0"/>
                <a:ea typeface="ＭＳ Ｐゴシック" charset="0"/>
              </a:defRPr>
            </a:lvl6pPr>
            <a:lvl7pPr marL="2971800" indent="-228600" defTabSz="496888" fontAlgn="base">
              <a:spcBef>
                <a:spcPct val="0"/>
              </a:spcBef>
              <a:spcAft>
                <a:spcPct val="0"/>
              </a:spcAft>
              <a:defRPr sz="2000">
                <a:solidFill>
                  <a:schemeClr val="tx1"/>
                </a:solidFill>
                <a:latin typeface="Calibri" charset="0"/>
                <a:ea typeface="ＭＳ Ｐゴシック" charset="0"/>
              </a:defRPr>
            </a:lvl7pPr>
            <a:lvl8pPr marL="3429000" indent="-228600" defTabSz="496888" fontAlgn="base">
              <a:spcBef>
                <a:spcPct val="0"/>
              </a:spcBef>
              <a:spcAft>
                <a:spcPct val="0"/>
              </a:spcAft>
              <a:defRPr sz="2000">
                <a:solidFill>
                  <a:schemeClr val="tx1"/>
                </a:solidFill>
                <a:latin typeface="Calibri" charset="0"/>
                <a:ea typeface="ＭＳ Ｐゴシック" charset="0"/>
              </a:defRPr>
            </a:lvl8pPr>
            <a:lvl9pPr marL="3886200" indent="-228600" defTabSz="496888" fontAlgn="base">
              <a:spcBef>
                <a:spcPct val="0"/>
              </a:spcBef>
              <a:spcAft>
                <a:spcPct val="0"/>
              </a:spcAft>
              <a:defRPr sz="2000">
                <a:solidFill>
                  <a:schemeClr val="tx1"/>
                </a:solidFill>
                <a:latin typeface="Calibri" charset="0"/>
                <a:ea typeface="ＭＳ Ｐゴシック" charset="0"/>
              </a:defRPr>
            </a:lvl9pPr>
          </a:lstStyle>
          <a:p>
            <a:pPr algn="just"/>
            <a:r>
              <a:rPr lang="de-DE" sz="1000" dirty="0">
                <a:solidFill>
                  <a:srgbClr val="0F285C"/>
                </a:solidFill>
                <a:latin typeface="Arial"/>
                <a:cs typeface="Arial"/>
              </a:rPr>
              <a:t>Antragsberechtigt sind Eigentümer/-innen und </a:t>
            </a:r>
            <a:r>
              <a:rPr lang="de-DE" sz="1000" dirty="0" smtClean="0">
                <a:solidFill>
                  <a:srgbClr val="0F285C"/>
                </a:solidFill>
                <a:latin typeface="Arial"/>
                <a:cs typeface="Arial"/>
              </a:rPr>
              <a:t>Eigentümergemeinschaften </a:t>
            </a:r>
            <a:r>
              <a:rPr lang="de-DE" sz="1000" dirty="0">
                <a:solidFill>
                  <a:srgbClr val="0F285C"/>
                </a:solidFill>
                <a:latin typeface="Arial"/>
                <a:cs typeface="Arial"/>
              </a:rPr>
              <a:t>bzw. Antragsteller/-innen mit einer Einverständniserklärung </a:t>
            </a:r>
            <a:r>
              <a:rPr lang="de-DE" sz="1000" dirty="0" smtClean="0">
                <a:solidFill>
                  <a:srgbClr val="0F285C"/>
                </a:solidFill>
                <a:latin typeface="Arial"/>
                <a:cs typeface="Arial"/>
              </a:rPr>
              <a:t>des/der </a:t>
            </a:r>
            <a:r>
              <a:rPr lang="de-DE" sz="1000" dirty="0" smtClean="0">
                <a:solidFill>
                  <a:srgbClr val="0F285C"/>
                </a:solidFill>
                <a:latin typeface="Arial"/>
                <a:cs typeface="Arial"/>
              </a:rPr>
              <a:t>Eigen-</a:t>
            </a:r>
            <a:r>
              <a:rPr lang="de-DE" sz="1000" dirty="0" err="1" smtClean="0">
                <a:solidFill>
                  <a:srgbClr val="0F285C"/>
                </a:solidFill>
                <a:latin typeface="Arial"/>
                <a:cs typeface="Arial"/>
              </a:rPr>
              <a:t>tümers</a:t>
            </a:r>
            <a:r>
              <a:rPr lang="de-DE" sz="1000" dirty="0" smtClean="0">
                <a:solidFill>
                  <a:srgbClr val="0F285C"/>
                </a:solidFill>
                <a:latin typeface="Arial"/>
                <a:cs typeface="Arial"/>
              </a:rPr>
              <a:t>/Eigentümerin</a:t>
            </a:r>
            <a:r>
              <a:rPr lang="de-DE" sz="1000" dirty="0" smtClean="0">
                <a:solidFill>
                  <a:srgbClr val="0F285C"/>
                </a:solidFill>
                <a:latin typeface="Arial"/>
                <a:cs typeface="Arial"/>
              </a:rPr>
              <a:t>.</a:t>
            </a:r>
            <a:endParaRPr lang="de-DE" sz="1000" dirty="0">
              <a:solidFill>
                <a:srgbClr val="0F285C"/>
              </a:solidFill>
              <a:latin typeface="Arial"/>
              <a:cs typeface="Arial"/>
            </a:endParaRPr>
          </a:p>
          <a:p>
            <a:pPr algn="just"/>
            <a:r>
              <a:rPr lang="de-DE" sz="1000" dirty="0">
                <a:solidFill>
                  <a:srgbClr val="0F285C"/>
                </a:solidFill>
                <a:latin typeface="Arial"/>
                <a:cs typeface="Arial"/>
              </a:rPr>
              <a:t>Anträge sind </a:t>
            </a:r>
            <a:r>
              <a:rPr lang="de-DE" sz="1000" dirty="0" smtClean="0">
                <a:solidFill>
                  <a:srgbClr val="0F285C"/>
                </a:solidFill>
                <a:latin typeface="Arial"/>
                <a:cs typeface="Arial"/>
              </a:rPr>
              <a:t>beim Amt für Stadtgrün, Umwelt und Klima </a:t>
            </a:r>
            <a:r>
              <a:rPr lang="de-DE" sz="1000" dirty="0">
                <a:solidFill>
                  <a:srgbClr val="0F285C"/>
                </a:solidFill>
                <a:latin typeface="Arial"/>
                <a:cs typeface="Arial"/>
              </a:rPr>
              <a:t>einzureichen. Die Bewilligung erfolgt nach der </a:t>
            </a:r>
            <a:r>
              <a:rPr lang="de-DE" sz="1000" dirty="0" smtClean="0">
                <a:solidFill>
                  <a:srgbClr val="0F285C"/>
                </a:solidFill>
                <a:latin typeface="Arial"/>
                <a:cs typeface="Arial"/>
              </a:rPr>
              <a:t>entsprechenden Förderrichtlinie der </a:t>
            </a:r>
            <a:r>
              <a:rPr lang="de-DE" sz="1000" dirty="0">
                <a:solidFill>
                  <a:srgbClr val="0F285C"/>
                </a:solidFill>
                <a:latin typeface="Arial"/>
                <a:cs typeface="Arial"/>
              </a:rPr>
              <a:t>Stadt </a:t>
            </a:r>
            <a:r>
              <a:rPr lang="de-DE" sz="1000" dirty="0" smtClean="0">
                <a:solidFill>
                  <a:srgbClr val="0F285C"/>
                </a:solidFill>
                <a:latin typeface="Arial"/>
                <a:cs typeface="Arial"/>
              </a:rPr>
              <a:t>Neuss und des Landes NRW.</a:t>
            </a:r>
            <a:endParaRPr lang="de-DE" sz="1000" dirty="0">
              <a:solidFill>
                <a:srgbClr val="0F285C"/>
              </a:solidFill>
              <a:latin typeface="Arial"/>
              <a:cs typeface="Arial"/>
            </a:endParaRPr>
          </a:p>
        </p:txBody>
      </p:sp>
      <p:pic>
        <p:nvPicPr>
          <p:cNvPr id="26"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1" t="4232" r="34095" b="4470"/>
          <a:stretch/>
        </p:blipFill>
        <p:spPr bwMode="auto">
          <a:xfrm>
            <a:off x="3568700" y="820591"/>
            <a:ext cx="3568700" cy="349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feld 27"/>
          <p:cNvSpPr txBox="1">
            <a:spLocks noChangeArrowheads="1"/>
          </p:cNvSpPr>
          <p:nvPr/>
        </p:nvSpPr>
        <p:spPr bwMode="auto">
          <a:xfrm>
            <a:off x="206643" y="820591"/>
            <a:ext cx="3163621"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Calibri" charset="0"/>
                <a:ea typeface="ＭＳ Ｐゴシック" charset="0"/>
                <a:cs typeface="ＭＳ Ｐゴシック" charset="0"/>
              </a:defRPr>
            </a:lvl1pPr>
            <a:lvl2pPr marL="742950" indent="-285750">
              <a:defRPr sz="2000">
                <a:solidFill>
                  <a:schemeClr val="tx1"/>
                </a:solidFill>
                <a:latin typeface="Calibri" charset="0"/>
                <a:ea typeface="ＭＳ Ｐゴシック" charset="0"/>
              </a:defRPr>
            </a:lvl2pPr>
            <a:lvl3pPr marL="1143000" indent="-228600">
              <a:defRPr sz="2000">
                <a:solidFill>
                  <a:schemeClr val="tx1"/>
                </a:solidFill>
                <a:latin typeface="Calibri" charset="0"/>
                <a:ea typeface="ＭＳ Ｐゴシック" charset="0"/>
              </a:defRPr>
            </a:lvl3pPr>
            <a:lvl4pPr marL="1600200" indent="-228600">
              <a:defRPr sz="2000">
                <a:solidFill>
                  <a:schemeClr val="tx1"/>
                </a:solidFill>
                <a:latin typeface="Calibri" charset="0"/>
                <a:ea typeface="ＭＳ Ｐゴシック" charset="0"/>
              </a:defRPr>
            </a:lvl4pPr>
            <a:lvl5pPr marL="2057400" indent="-228600">
              <a:defRPr sz="2000">
                <a:solidFill>
                  <a:schemeClr val="tx1"/>
                </a:solidFill>
                <a:latin typeface="Calibri" charset="0"/>
                <a:ea typeface="ＭＳ Ｐゴシック" charset="0"/>
              </a:defRPr>
            </a:lvl5pPr>
            <a:lvl6pPr marL="2514600" indent="-228600" defTabSz="496888" fontAlgn="base">
              <a:spcBef>
                <a:spcPct val="0"/>
              </a:spcBef>
              <a:spcAft>
                <a:spcPct val="0"/>
              </a:spcAft>
              <a:defRPr sz="2000">
                <a:solidFill>
                  <a:schemeClr val="tx1"/>
                </a:solidFill>
                <a:latin typeface="Calibri" charset="0"/>
                <a:ea typeface="ＭＳ Ｐゴシック" charset="0"/>
              </a:defRPr>
            </a:lvl6pPr>
            <a:lvl7pPr marL="2971800" indent="-228600" defTabSz="496888" fontAlgn="base">
              <a:spcBef>
                <a:spcPct val="0"/>
              </a:spcBef>
              <a:spcAft>
                <a:spcPct val="0"/>
              </a:spcAft>
              <a:defRPr sz="2000">
                <a:solidFill>
                  <a:schemeClr val="tx1"/>
                </a:solidFill>
                <a:latin typeface="Calibri" charset="0"/>
                <a:ea typeface="ＭＳ Ｐゴシック" charset="0"/>
              </a:defRPr>
            </a:lvl7pPr>
            <a:lvl8pPr marL="3429000" indent="-228600" defTabSz="496888" fontAlgn="base">
              <a:spcBef>
                <a:spcPct val="0"/>
              </a:spcBef>
              <a:spcAft>
                <a:spcPct val="0"/>
              </a:spcAft>
              <a:defRPr sz="2000">
                <a:solidFill>
                  <a:schemeClr val="tx1"/>
                </a:solidFill>
                <a:latin typeface="Calibri" charset="0"/>
                <a:ea typeface="ＭＳ Ｐゴシック" charset="0"/>
              </a:defRPr>
            </a:lvl8pPr>
            <a:lvl9pPr marL="3886200" indent="-228600" defTabSz="496888" fontAlgn="base">
              <a:spcBef>
                <a:spcPct val="0"/>
              </a:spcBef>
              <a:spcAft>
                <a:spcPct val="0"/>
              </a:spcAft>
              <a:defRPr sz="2000">
                <a:solidFill>
                  <a:schemeClr val="tx1"/>
                </a:solidFill>
                <a:latin typeface="Calibri" charset="0"/>
                <a:ea typeface="ＭＳ Ｐゴシック" charset="0"/>
              </a:defRPr>
            </a:lvl9pPr>
          </a:lstStyle>
          <a:p>
            <a:pPr algn="just"/>
            <a:r>
              <a:rPr lang="de-DE" sz="1000" dirty="0" smtClean="0">
                <a:solidFill>
                  <a:srgbClr val="0F285C"/>
                </a:solidFill>
                <a:latin typeface="Arial"/>
                <a:cs typeface="Arial"/>
              </a:rPr>
              <a:t>Im Rahmen der Klimaanpassung fördert die Stadt Neuss </a:t>
            </a:r>
            <a:r>
              <a:rPr lang="de-DE" sz="1000" dirty="0" smtClean="0">
                <a:solidFill>
                  <a:srgbClr val="0F285C"/>
                </a:solidFill>
                <a:latin typeface="Arial"/>
                <a:cs typeface="Arial"/>
              </a:rPr>
              <a:t>im Rahmen des Landesförderprogramm „</a:t>
            </a:r>
            <a:r>
              <a:rPr lang="de-DE" sz="1000" dirty="0" err="1" smtClean="0">
                <a:solidFill>
                  <a:srgbClr val="0F285C"/>
                </a:solidFill>
                <a:latin typeface="Arial"/>
                <a:cs typeface="Arial"/>
              </a:rPr>
              <a:t>Klimaresilienz</a:t>
            </a:r>
            <a:r>
              <a:rPr lang="de-DE" sz="1000" dirty="0" smtClean="0">
                <a:solidFill>
                  <a:srgbClr val="0F285C"/>
                </a:solidFill>
                <a:latin typeface="Arial"/>
                <a:cs typeface="Arial"/>
              </a:rPr>
              <a:t> in Kommunen“ die </a:t>
            </a:r>
            <a:r>
              <a:rPr lang="de-DE" sz="1000" dirty="0" smtClean="0">
                <a:solidFill>
                  <a:srgbClr val="0F285C"/>
                </a:solidFill>
                <a:latin typeface="Arial"/>
                <a:cs typeface="Arial"/>
              </a:rPr>
              <a:t>Begrünung von Dach- und Fassadenflächen. Die Begrünung leistet einen wichtigen Beitrag zur Verbesserung des lokalen Stadtklimas: sommerliche Hitzebelastung wird verringert, Schadstoffe werden aus der Luft gefiltert und Regenwasser wird zurückgehalten. Begrünte Dächer und Fassaden stellen außerdem einen wichtigen Lebensraum für Tiere und Pflanzen dar, sodass die Artenvielfalt in der Stadt gesteigert wird. Mit der Begrünung wird auch das Wohnumfeld attraktiver: das Wohlbefinden und die Lebensqualität werden gesteigert.</a:t>
            </a:r>
          </a:p>
          <a:p>
            <a:pPr algn="just"/>
            <a:r>
              <a:rPr lang="de-DE" sz="1000" dirty="0" smtClean="0">
                <a:solidFill>
                  <a:srgbClr val="0F285C"/>
                </a:solidFill>
                <a:latin typeface="Arial"/>
                <a:cs typeface="Arial"/>
              </a:rPr>
              <a:t>Im Fokus des Förderprogramms steht die Klima-anpassung. Bereits heute erleben wir langanhaltende Hitzeperioden, welche in innerstädtischen Bereichen besonders extrem ausfallen. Hinzu kommt die zu-nehmende Wahrscheinlichkeit von Starkregen-ereignissen. Der Klimawandel wird diese Gefahren zukünftig weiter verstärken.</a:t>
            </a:r>
          </a:p>
          <a:p>
            <a:pPr algn="just"/>
            <a:r>
              <a:rPr lang="de-DE" sz="1000" dirty="0" smtClean="0">
                <a:solidFill>
                  <a:srgbClr val="0F285C"/>
                </a:solidFill>
                <a:latin typeface="Arial"/>
                <a:cs typeface="Arial"/>
              </a:rPr>
              <a:t>Da beide Probleme mit dem Versiegelungsgrad und der dichten Bauweise zusammenhängen, staffelt sich die Förderung in drei Fördergebieten:</a:t>
            </a:r>
          </a:p>
          <a:p>
            <a:pPr algn="just"/>
            <a:r>
              <a:rPr lang="de-DE" sz="1000" dirty="0" smtClean="0">
                <a:solidFill>
                  <a:srgbClr val="0F285C"/>
                </a:solidFill>
                <a:latin typeface="Arial"/>
                <a:cs typeface="Arial"/>
              </a:rPr>
              <a:t>In den innerstädtischen Gebieten mit hoch </a:t>
            </a:r>
            <a:r>
              <a:rPr lang="de-DE" sz="1000" dirty="0" smtClean="0">
                <a:solidFill>
                  <a:srgbClr val="0F285C"/>
                </a:solidFill>
                <a:latin typeface="Arial"/>
                <a:cs typeface="Arial"/>
              </a:rPr>
              <a:t>versiegelten </a:t>
            </a:r>
            <a:r>
              <a:rPr lang="de-DE" sz="1000" dirty="0" smtClean="0">
                <a:solidFill>
                  <a:srgbClr val="0F285C"/>
                </a:solidFill>
                <a:latin typeface="Arial"/>
                <a:cs typeface="Arial"/>
              </a:rPr>
              <a:t>Bereichen und geringen Versickerungs- und Verdunstungsmöglichkeiten fällt die Förderung besonders hoch aus (Fördergebiet A).</a:t>
            </a:r>
          </a:p>
          <a:p>
            <a:pPr algn="just"/>
            <a:r>
              <a:rPr lang="de-DE" sz="1000" dirty="0" smtClean="0">
                <a:solidFill>
                  <a:srgbClr val="0F285C"/>
                </a:solidFill>
                <a:latin typeface="Arial"/>
                <a:cs typeface="Arial"/>
              </a:rPr>
              <a:t>Städtische Bereiche, welche überwiegend versiegelt sind (Fördergebiet B) bzw. Stadtrandgebiete oder ländliche Gebiete (Fördergebiet C) werden dem-entsprechend mit einer geringeren Fördersumme berücksichtigt. Dennoch sind auch hier die Maß-nahmen zur Begrünung erwünscht und sollen Unterstützung finden.</a:t>
            </a:r>
            <a:endParaRPr lang="de-DE" sz="1000" dirty="0">
              <a:solidFill>
                <a:srgbClr val="0F285C"/>
              </a:solidFill>
              <a:latin typeface="Arial"/>
              <a:cs typeface="Arial"/>
            </a:endParaRPr>
          </a:p>
        </p:txBody>
      </p:sp>
      <p:sp>
        <p:nvSpPr>
          <p:cNvPr id="35" name="Textfeld 27"/>
          <p:cNvSpPr txBox="1">
            <a:spLocks noChangeArrowheads="1"/>
          </p:cNvSpPr>
          <p:nvPr/>
        </p:nvSpPr>
        <p:spPr bwMode="auto">
          <a:xfrm>
            <a:off x="7319964" y="820591"/>
            <a:ext cx="3163621"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Calibri" charset="0"/>
                <a:ea typeface="ＭＳ Ｐゴシック" charset="0"/>
                <a:cs typeface="ＭＳ Ｐゴシック" charset="0"/>
              </a:defRPr>
            </a:lvl1pPr>
            <a:lvl2pPr marL="742950" indent="-285750">
              <a:defRPr sz="2000">
                <a:solidFill>
                  <a:schemeClr val="tx1"/>
                </a:solidFill>
                <a:latin typeface="Calibri" charset="0"/>
                <a:ea typeface="ＭＳ Ｐゴシック" charset="0"/>
              </a:defRPr>
            </a:lvl2pPr>
            <a:lvl3pPr marL="1143000" indent="-228600">
              <a:defRPr sz="2000">
                <a:solidFill>
                  <a:schemeClr val="tx1"/>
                </a:solidFill>
                <a:latin typeface="Calibri" charset="0"/>
                <a:ea typeface="ＭＳ Ｐゴシック" charset="0"/>
              </a:defRPr>
            </a:lvl3pPr>
            <a:lvl4pPr marL="1600200" indent="-228600">
              <a:defRPr sz="2000">
                <a:solidFill>
                  <a:schemeClr val="tx1"/>
                </a:solidFill>
                <a:latin typeface="Calibri" charset="0"/>
                <a:ea typeface="ＭＳ Ｐゴシック" charset="0"/>
              </a:defRPr>
            </a:lvl4pPr>
            <a:lvl5pPr marL="2057400" indent="-228600">
              <a:defRPr sz="2000">
                <a:solidFill>
                  <a:schemeClr val="tx1"/>
                </a:solidFill>
                <a:latin typeface="Calibri" charset="0"/>
                <a:ea typeface="ＭＳ Ｐゴシック" charset="0"/>
              </a:defRPr>
            </a:lvl5pPr>
            <a:lvl6pPr marL="2514600" indent="-228600" defTabSz="496888" fontAlgn="base">
              <a:spcBef>
                <a:spcPct val="0"/>
              </a:spcBef>
              <a:spcAft>
                <a:spcPct val="0"/>
              </a:spcAft>
              <a:defRPr sz="2000">
                <a:solidFill>
                  <a:schemeClr val="tx1"/>
                </a:solidFill>
                <a:latin typeface="Calibri" charset="0"/>
                <a:ea typeface="ＭＳ Ｐゴシック" charset="0"/>
              </a:defRPr>
            </a:lvl6pPr>
            <a:lvl7pPr marL="2971800" indent="-228600" defTabSz="496888" fontAlgn="base">
              <a:spcBef>
                <a:spcPct val="0"/>
              </a:spcBef>
              <a:spcAft>
                <a:spcPct val="0"/>
              </a:spcAft>
              <a:defRPr sz="2000">
                <a:solidFill>
                  <a:schemeClr val="tx1"/>
                </a:solidFill>
                <a:latin typeface="Calibri" charset="0"/>
                <a:ea typeface="ＭＳ Ｐゴシック" charset="0"/>
              </a:defRPr>
            </a:lvl7pPr>
            <a:lvl8pPr marL="3429000" indent="-228600" defTabSz="496888" fontAlgn="base">
              <a:spcBef>
                <a:spcPct val="0"/>
              </a:spcBef>
              <a:spcAft>
                <a:spcPct val="0"/>
              </a:spcAft>
              <a:defRPr sz="2000">
                <a:solidFill>
                  <a:schemeClr val="tx1"/>
                </a:solidFill>
                <a:latin typeface="Calibri" charset="0"/>
                <a:ea typeface="ＭＳ Ｐゴシック" charset="0"/>
              </a:defRPr>
            </a:lvl8pPr>
            <a:lvl9pPr marL="3886200" indent="-228600" defTabSz="496888" fontAlgn="base">
              <a:spcBef>
                <a:spcPct val="0"/>
              </a:spcBef>
              <a:spcAft>
                <a:spcPct val="0"/>
              </a:spcAft>
              <a:defRPr sz="2000">
                <a:solidFill>
                  <a:schemeClr val="tx1"/>
                </a:solidFill>
                <a:latin typeface="Calibri" charset="0"/>
                <a:ea typeface="ＭＳ Ｐゴシック" charset="0"/>
              </a:defRPr>
            </a:lvl9pPr>
          </a:lstStyle>
          <a:p>
            <a:pPr algn="just"/>
            <a:r>
              <a:rPr lang="de-DE" sz="1000" dirty="0" smtClean="0">
                <a:solidFill>
                  <a:srgbClr val="0F285C"/>
                </a:solidFill>
                <a:latin typeface="Arial"/>
                <a:cs typeface="Arial"/>
              </a:rPr>
              <a:t>Gefördert werden Begrünungsmaßnahmen an und auf privaten oder gewerblichen Gebäuden. Dabei kann eine Förderung für Dach- bzw. Fassadenbegrünung beantragt werden. Für die Berechnung der Fördersumme sind folgende Faktoren relevant:</a:t>
            </a:r>
          </a:p>
          <a:p>
            <a:pPr algn="just"/>
            <a:endParaRPr lang="de-DE" sz="600" dirty="0" smtClean="0">
              <a:solidFill>
                <a:srgbClr val="0F285C"/>
              </a:solidFill>
              <a:latin typeface="Arial"/>
              <a:cs typeface="Arial"/>
            </a:endParaRPr>
          </a:p>
          <a:p>
            <a:pPr marL="171450" indent="-171450" algn="just">
              <a:buFont typeface="Arial" panose="020B0604020202020204" pitchFamily="34" charset="0"/>
              <a:buChar char="•"/>
            </a:pPr>
            <a:r>
              <a:rPr lang="de-DE" sz="1000" dirty="0" smtClean="0">
                <a:solidFill>
                  <a:srgbClr val="0F285C"/>
                </a:solidFill>
                <a:latin typeface="Arial"/>
                <a:cs typeface="Arial"/>
              </a:rPr>
              <a:t>Fördergebiet</a:t>
            </a:r>
          </a:p>
          <a:p>
            <a:pPr marL="171450" indent="-171450" algn="just">
              <a:buFont typeface="Arial" panose="020B0604020202020204" pitchFamily="34" charset="0"/>
              <a:buChar char="•"/>
            </a:pPr>
            <a:r>
              <a:rPr lang="de-DE" sz="1000" dirty="0" smtClean="0">
                <a:solidFill>
                  <a:srgbClr val="0F285C"/>
                </a:solidFill>
                <a:latin typeface="Arial"/>
                <a:cs typeface="Arial"/>
              </a:rPr>
              <a:t>Art der Begrünung</a:t>
            </a:r>
          </a:p>
        </p:txBody>
      </p:sp>
      <p:sp>
        <p:nvSpPr>
          <p:cNvPr id="40" name="Textfeld 15"/>
          <p:cNvSpPr txBox="1">
            <a:spLocks noChangeArrowheads="1"/>
          </p:cNvSpPr>
          <p:nvPr/>
        </p:nvSpPr>
        <p:spPr bwMode="auto">
          <a:xfrm>
            <a:off x="7350542" y="4713020"/>
            <a:ext cx="31539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Calibri" charset="0"/>
                <a:ea typeface="ＭＳ Ｐゴシック" charset="0"/>
                <a:cs typeface="ＭＳ Ｐゴシック" charset="0"/>
              </a:defRPr>
            </a:lvl1pPr>
            <a:lvl2pPr marL="742950" indent="-285750">
              <a:defRPr sz="2000">
                <a:solidFill>
                  <a:schemeClr val="tx1"/>
                </a:solidFill>
                <a:latin typeface="Calibri" charset="0"/>
                <a:ea typeface="ＭＳ Ｐゴシック" charset="0"/>
              </a:defRPr>
            </a:lvl2pPr>
            <a:lvl3pPr marL="1143000" indent="-228600">
              <a:defRPr sz="2000">
                <a:solidFill>
                  <a:schemeClr val="tx1"/>
                </a:solidFill>
                <a:latin typeface="Calibri" charset="0"/>
                <a:ea typeface="ＭＳ Ｐゴシック" charset="0"/>
              </a:defRPr>
            </a:lvl3pPr>
            <a:lvl4pPr marL="1600200" indent="-228600">
              <a:defRPr sz="2000">
                <a:solidFill>
                  <a:schemeClr val="tx1"/>
                </a:solidFill>
                <a:latin typeface="Calibri" charset="0"/>
                <a:ea typeface="ＭＳ Ｐゴシック" charset="0"/>
              </a:defRPr>
            </a:lvl4pPr>
            <a:lvl5pPr marL="2057400" indent="-228600">
              <a:defRPr sz="2000">
                <a:solidFill>
                  <a:schemeClr val="tx1"/>
                </a:solidFill>
                <a:latin typeface="Calibri" charset="0"/>
                <a:ea typeface="ＭＳ Ｐゴシック" charset="0"/>
              </a:defRPr>
            </a:lvl5pPr>
            <a:lvl6pPr marL="2514600" indent="-228600" defTabSz="496888" fontAlgn="base">
              <a:spcBef>
                <a:spcPct val="0"/>
              </a:spcBef>
              <a:spcAft>
                <a:spcPct val="0"/>
              </a:spcAft>
              <a:defRPr sz="2000">
                <a:solidFill>
                  <a:schemeClr val="tx1"/>
                </a:solidFill>
                <a:latin typeface="Calibri" charset="0"/>
                <a:ea typeface="ＭＳ Ｐゴシック" charset="0"/>
              </a:defRPr>
            </a:lvl6pPr>
            <a:lvl7pPr marL="2971800" indent="-228600" defTabSz="496888" fontAlgn="base">
              <a:spcBef>
                <a:spcPct val="0"/>
              </a:spcBef>
              <a:spcAft>
                <a:spcPct val="0"/>
              </a:spcAft>
              <a:defRPr sz="2000">
                <a:solidFill>
                  <a:schemeClr val="tx1"/>
                </a:solidFill>
                <a:latin typeface="Calibri" charset="0"/>
                <a:ea typeface="ＭＳ Ｐゴシック" charset="0"/>
              </a:defRPr>
            </a:lvl7pPr>
            <a:lvl8pPr marL="3429000" indent="-228600" defTabSz="496888" fontAlgn="base">
              <a:spcBef>
                <a:spcPct val="0"/>
              </a:spcBef>
              <a:spcAft>
                <a:spcPct val="0"/>
              </a:spcAft>
              <a:defRPr sz="2000">
                <a:solidFill>
                  <a:schemeClr val="tx1"/>
                </a:solidFill>
                <a:latin typeface="Calibri" charset="0"/>
                <a:ea typeface="ＭＳ Ｐゴシック" charset="0"/>
              </a:defRPr>
            </a:lvl8pPr>
            <a:lvl9pPr marL="3886200" indent="-228600" defTabSz="496888" fontAlgn="base">
              <a:spcBef>
                <a:spcPct val="0"/>
              </a:spcBef>
              <a:spcAft>
                <a:spcPct val="0"/>
              </a:spcAft>
              <a:defRPr sz="2000">
                <a:solidFill>
                  <a:schemeClr val="tx1"/>
                </a:solidFill>
                <a:latin typeface="Calibri" charset="0"/>
                <a:ea typeface="ＭＳ Ｐゴシック" charset="0"/>
              </a:defRPr>
            </a:lvl9pPr>
          </a:lstStyle>
          <a:p>
            <a:r>
              <a:rPr lang="de-DE" sz="1200" b="1" dirty="0" smtClean="0">
                <a:solidFill>
                  <a:schemeClr val="bg1"/>
                </a:solidFill>
                <a:latin typeface="Arial"/>
                <a:cs typeface="Arial"/>
              </a:rPr>
              <a:t>Wer kann einen Förderantrag stellen?</a:t>
            </a:r>
            <a:endParaRPr lang="de-DE" sz="1200" b="1" dirty="0">
              <a:solidFill>
                <a:schemeClr val="bg1"/>
              </a:solidFill>
              <a:latin typeface="Arial"/>
              <a:cs typeface="Arial"/>
            </a:endParaRPr>
          </a:p>
        </p:txBody>
      </p:sp>
      <p:pic>
        <p:nvPicPr>
          <p:cNvPr id="4" name="Grafik 3"/>
          <p:cNvPicPr>
            <a:picLocks noChangeAspect="1"/>
          </p:cNvPicPr>
          <p:nvPr/>
        </p:nvPicPr>
        <p:blipFill>
          <a:blip r:embed="rId4"/>
          <a:stretch>
            <a:fillRect/>
          </a:stretch>
        </p:blipFill>
        <p:spPr>
          <a:xfrm>
            <a:off x="7137335" y="2415651"/>
            <a:ext cx="3576651" cy="2271967"/>
          </a:xfrm>
          <a:prstGeom prst="rect">
            <a:avLst/>
          </a:prstGeom>
        </p:spPr>
      </p:pic>
      <p:pic>
        <p:nvPicPr>
          <p:cNvPr id="2" name="Grafik 1"/>
          <p:cNvPicPr>
            <a:picLocks noChangeAspect="1"/>
          </p:cNvPicPr>
          <p:nvPr/>
        </p:nvPicPr>
        <p:blipFill>
          <a:blip r:embed="rId5"/>
          <a:stretch>
            <a:fillRect/>
          </a:stretch>
        </p:blipFill>
        <p:spPr>
          <a:xfrm>
            <a:off x="5325569" y="4322547"/>
            <a:ext cx="1789906" cy="780946"/>
          </a:xfrm>
          <a:prstGeom prst="rect">
            <a:avLst/>
          </a:prstGeom>
        </p:spPr>
      </p:pic>
      <p:pic>
        <p:nvPicPr>
          <p:cNvPr id="3" name="Grafik 2"/>
          <p:cNvPicPr>
            <a:picLocks noChangeAspect="1"/>
          </p:cNvPicPr>
          <p:nvPr/>
        </p:nvPicPr>
        <p:blipFill>
          <a:blip r:embed="rId6"/>
          <a:stretch>
            <a:fillRect/>
          </a:stretch>
        </p:blipFill>
        <p:spPr>
          <a:xfrm>
            <a:off x="3830553" y="5212527"/>
            <a:ext cx="3076575" cy="2238375"/>
          </a:xfrm>
          <a:prstGeom prst="rect">
            <a:avLst/>
          </a:prstGeom>
        </p:spPr>
      </p:pic>
    </p:spTree>
    <p:extLst>
      <p:ext uri="{BB962C8B-B14F-4D97-AF65-F5344CB8AC3E}">
        <p14:creationId xmlns:p14="http://schemas.microsoft.com/office/powerpoint/2010/main" val="840388511"/>
      </p:ext>
    </p:extLst>
  </p:cSld>
  <p:clrMapOvr>
    <a:masterClrMapping/>
  </p:clrMapOvr>
</p:sld>
</file>

<file path=ppt/theme/theme1.xml><?xml version="1.0" encoding="utf-8"?>
<a:theme xmlns:a="http://schemas.openxmlformats.org/drawingml/2006/main" name="Office-Design">
  <a:themeElements>
    <a:clrScheme name="Benutzerdefiniert 9">
      <a:dk1>
        <a:srgbClr val="CD0923"/>
      </a:dk1>
      <a:lt1>
        <a:srgbClr val="FFFFFF"/>
      </a:lt1>
      <a:dk2>
        <a:srgbClr val="000000"/>
      </a:dk2>
      <a:lt2>
        <a:srgbClr val="808080"/>
      </a:lt2>
      <a:accent1>
        <a:srgbClr val="BBE0E3"/>
      </a:accent1>
      <a:accent2>
        <a:srgbClr val="173664"/>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630</Words>
  <Application>Microsoft Office PowerPoint</Application>
  <PresentationFormat>Benutzerdefiniert</PresentationFormat>
  <Paragraphs>59</Paragraphs>
  <Slides>2</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vt:i4>
      </vt:variant>
    </vt:vector>
  </HeadingPairs>
  <TitlesOfParts>
    <vt:vector size="8" baseType="lpstr">
      <vt:lpstr>ＭＳ Ｐゴシック</vt:lpstr>
      <vt:lpstr>Arial</vt:lpstr>
      <vt:lpstr>Calibri</vt:lpstr>
      <vt:lpstr>ThesisSans-Normal</vt:lpstr>
      <vt:lpstr>ThesisSansSemiboldItalic</vt:lpstr>
      <vt:lpstr>Office-Design</vt:lpstr>
      <vt:lpstr>PowerPoint-Präsentation</vt:lpstr>
      <vt:lpstr>PowerPoint-Präsentation</vt:lpstr>
    </vt:vector>
  </TitlesOfParts>
  <Company>H1 communication hillen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Office 2004 Test Drive-Benutzer</dc:creator>
  <cp:lastModifiedBy>Julian Bleckmann</cp:lastModifiedBy>
  <cp:revision>105</cp:revision>
  <cp:lastPrinted>2018-01-08T10:10:00Z</cp:lastPrinted>
  <dcterms:created xsi:type="dcterms:W3CDTF">2014-06-30T10:27:14Z</dcterms:created>
  <dcterms:modified xsi:type="dcterms:W3CDTF">2021-06-15T08:45:11Z</dcterms:modified>
</cp:coreProperties>
</file>